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58" r:id="rId6"/>
    <p:sldId id="262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27376A-D7DD-421C-AB38-7CEA5508701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B990FB92-FD55-4A36-9FA7-791F29EAD809}">
      <dgm:prSet/>
      <dgm:spPr>
        <a:ln>
          <a:solidFill>
            <a:srgbClr val="FF0000"/>
          </a:solidFill>
        </a:ln>
      </dgm:spPr>
      <dgm:t>
        <a:bodyPr/>
        <a:lstStyle/>
        <a:p>
          <a:pPr rtl="0"/>
          <a:r>
            <a:rPr lang="es-CO" dirty="0" smtClean="0"/>
            <a:t>Los funcionarios católicos afirman que los sacerdotes católicos han heredado de los apóstoles el poder para perdonar a los pecadores arrepentidos. Nótese lo siguiente:</a:t>
          </a:r>
          <a:endParaRPr lang="es-CO" dirty="0"/>
        </a:p>
      </dgm:t>
    </dgm:pt>
    <dgm:pt modelId="{80F1D8D0-10F8-47BD-B55F-C6F85F4F99DD}" type="parTrans" cxnId="{B96E7A31-2811-4A29-A6A5-33C0DADA1E3F}">
      <dgm:prSet/>
      <dgm:spPr/>
      <dgm:t>
        <a:bodyPr/>
        <a:lstStyle/>
        <a:p>
          <a:endParaRPr lang="es-CO"/>
        </a:p>
      </dgm:t>
    </dgm:pt>
    <dgm:pt modelId="{2AC7DC88-EDA7-4D99-B976-E1513D7EBB93}" type="sibTrans" cxnId="{B96E7A31-2811-4A29-A6A5-33C0DADA1E3F}">
      <dgm:prSet/>
      <dgm:spPr/>
      <dgm:t>
        <a:bodyPr/>
        <a:lstStyle/>
        <a:p>
          <a:endParaRPr lang="es-CO"/>
        </a:p>
      </dgm:t>
    </dgm:pt>
    <dgm:pt modelId="{A79BB511-785E-4CC3-A026-3E0D7ADCE557}">
      <dgm:prSet/>
      <dgm:spPr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pPr rtl="0"/>
          <a:r>
            <a:rPr lang="es-CO" b="1" dirty="0" smtClean="0"/>
            <a:t>"Cristo confirió a los apóstoles el poder para perdonar pecados: </a:t>
          </a:r>
          <a:r>
            <a:rPr lang="es-CO" b="1" dirty="0" smtClean="0">
              <a:latin typeface="Agency FB" pitchFamily="34" charset="0"/>
            </a:rPr>
            <a:t>'A quienes perdonéis los pecados, les quedan perdonados</a:t>
          </a:r>
          <a:r>
            <a:rPr lang="es-CO" b="1" dirty="0" smtClean="0"/>
            <a:t>' </a:t>
          </a:r>
          <a:r>
            <a:rPr lang="es-CO" b="1" u="sng" dirty="0" smtClean="0"/>
            <a:t>(Jn. 20:23. Biblia de Jerusalén).</a:t>
          </a:r>
          <a:endParaRPr lang="es-CO" u="sng" dirty="0"/>
        </a:p>
      </dgm:t>
    </dgm:pt>
    <dgm:pt modelId="{6DD856B0-C3EF-42F1-994C-0D5635996B29}" type="parTrans" cxnId="{2527A601-EC61-4DAB-994C-9448654C0D89}">
      <dgm:prSet/>
      <dgm:spPr/>
      <dgm:t>
        <a:bodyPr/>
        <a:lstStyle/>
        <a:p>
          <a:endParaRPr lang="es-CO"/>
        </a:p>
      </dgm:t>
    </dgm:pt>
    <dgm:pt modelId="{27A9EE98-941A-4229-A5CC-B0D3755EA0EC}" type="sibTrans" cxnId="{2527A601-EC61-4DAB-994C-9448654C0D89}">
      <dgm:prSet/>
      <dgm:spPr/>
      <dgm:t>
        <a:bodyPr/>
        <a:lstStyle/>
        <a:p>
          <a:endParaRPr lang="es-CO"/>
        </a:p>
      </dgm:t>
    </dgm:pt>
    <dgm:pt modelId="{D3246489-5151-44B3-92B7-BF4A67CC4219}" type="pres">
      <dgm:prSet presAssocID="{1427376A-D7DD-421C-AB38-7CEA55087012}" presName="Name0" presStyleCnt="0">
        <dgm:presLayoutVars>
          <dgm:dir/>
          <dgm:animLvl val="lvl"/>
          <dgm:resizeHandles val="exact"/>
        </dgm:presLayoutVars>
      </dgm:prSet>
      <dgm:spPr/>
    </dgm:pt>
    <dgm:pt modelId="{51F11C92-C591-4F39-BE32-1456F3CA42AB}" type="pres">
      <dgm:prSet presAssocID="{B990FB92-FD55-4A36-9FA7-791F29EAD809}" presName="linNode" presStyleCnt="0"/>
      <dgm:spPr/>
    </dgm:pt>
    <dgm:pt modelId="{E53C30B4-0FD7-4D84-AD8F-6994B60B3633}" type="pres">
      <dgm:prSet presAssocID="{B990FB92-FD55-4A36-9FA7-791F29EAD809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7FEC8329-C690-4E8F-82E9-799770DE4D2E}" type="pres">
      <dgm:prSet presAssocID="{B990FB92-FD55-4A36-9FA7-791F29EAD809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79400F93-B146-4FAC-876D-2E2B936ED344}" type="presOf" srcId="{B990FB92-FD55-4A36-9FA7-791F29EAD809}" destId="{E53C30B4-0FD7-4D84-AD8F-6994B60B3633}" srcOrd="0" destOrd="0" presId="urn:microsoft.com/office/officeart/2005/8/layout/vList5"/>
    <dgm:cxn modelId="{36A93DE9-5BDB-43A8-8F39-57C4B2C14BD7}" type="presOf" srcId="{1427376A-D7DD-421C-AB38-7CEA55087012}" destId="{D3246489-5151-44B3-92B7-BF4A67CC4219}" srcOrd="0" destOrd="0" presId="urn:microsoft.com/office/officeart/2005/8/layout/vList5"/>
    <dgm:cxn modelId="{D23CE21C-C0C3-42CF-B14A-133A9A4B5C0B}" type="presOf" srcId="{A79BB511-785E-4CC3-A026-3E0D7ADCE557}" destId="{7FEC8329-C690-4E8F-82E9-799770DE4D2E}" srcOrd="0" destOrd="0" presId="urn:microsoft.com/office/officeart/2005/8/layout/vList5"/>
    <dgm:cxn modelId="{2527A601-EC61-4DAB-994C-9448654C0D89}" srcId="{B990FB92-FD55-4A36-9FA7-791F29EAD809}" destId="{A79BB511-785E-4CC3-A026-3E0D7ADCE557}" srcOrd="0" destOrd="0" parTransId="{6DD856B0-C3EF-42F1-994C-0D5635996B29}" sibTransId="{27A9EE98-941A-4229-A5CC-B0D3755EA0EC}"/>
    <dgm:cxn modelId="{B96E7A31-2811-4A29-A6A5-33C0DADA1E3F}" srcId="{1427376A-D7DD-421C-AB38-7CEA55087012}" destId="{B990FB92-FD55-4A36-9FA7-791F29EAD809}" srcOrd="0" destOrd="0" parTransId="{80F1D8D0-10F8-47BD-B55F-C6F85F4F99DD}" sibTransId="{2AC7DC88-EDA7-4D99-B976-E1513D7EBB93}"/>
    <dgm:cxn modelId="{99048384-63C9-4522-8808-EA694D735271}" type="presParOf" srcId="{D3246489-5151-44B3-92B7-BF4A67CC4219}" destId="{51F11C92-C591-4F39-BE32-1456F3CA42AB}" srcOrd="0" destOrd="0" presId="urn:microsoft.com/office/officeart/2005/8/layout/vList5"/>
    <dgm:cxn modelId="{A0A00E69-9879-4107-8D4C-071B63BDE9FD}" type="presParOf" srcId="{51F11C92-C591-4F39-BE32-1456F3CA42AB}" destId="{E53C30B4-0FD7-4D84-AD8F-6994B60B3633}" srcOrd="0" destOrd="0" presId="urn:microsoft.com/office/officeart/2005/8/layout/vList5"/>
    <dgm:cxn modelId="{35B6EC88-9523-4058-AFFC-FEDBE6BAC8F1}" type="presParOf" srcId="{51F11C92-C591-4F39-BE32-1456F3CA42AB}" destId="{7FEC8329-C690-4E8F-82E9-799770DE4D2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68AAA9-F7D7-45D8-AE66-8DE4D1574C78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FA8BE59E-E5CE-4901-AC62-9A2F6DD222F1}">
      <dgm:prSet/>
      <dgm:spPr>
        <a:solidFill>
          <a:schemeClr val="bg2">
            <a:lumMod val="50000"/>
          </a:schemeClr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s-CO" dirty="0" smtClean="0"/>
            <a:t>San Pablo refleja la fe de la iglesia apostólica cuando escribe: '... </a:t>
          </a:r>
          <a:r>
            <a:rPr lang="es-CO" dirty="0" smtClean="0">
              <a:latin typeface="Agency FB" pitchFamily="34" charset="0"/>
            </a:rPr>
            <a:t>y nos confió el ministerio de la reconciliación</a:t>
          </a:r>
          <a:r>
            <a:rPr lang="es-CO" dirty="0" smtClean="0"/>
            <a:t>' </a:t>
          </a:r>
          <a:r>
            <a:rPr lang="es-CO" u="sng" dirty="0" smtClean="0"/>
            <a:t>(2 Cor. 5:18 - BJ)".</a:t>
          </a:r>
          <a:endParaRPr lang="es-CO" u="sng" dirty="0"/>
        </a:p>
      </dgm:t>
    </dgm:pt>
    <dgm:pt modelId="{D5612EFD-89E0-49DE-BD0C-D0668CE0280A}" type="parTrans" cxnId="{394935B9-12A4-4024-9352-6F04A613B084}">
      <dgm:prSet/>
      <dgm:spPr/>
      <dgm:t>
        <a:bodyPr/>
        <a:lstStyle/>
        <a:p>
          <a:endParaRPr lang="es-CO"/>
        </a:p>
      </dgm:t>
    </dgm:pt>
    <dgm:pt modelId="{263257DB-2EE5-482C-821F-74184AC96CB9}" type="sibTrans" cxnId="{394935B9-12A4-4024-9352-6F04A613B084}">
      <dgm:prSet/>
      <dgm:spPr/>
      <dgm:t>
        <a:bodyPr/>
        <a:lstStyle/>
        <a:p>
          <a:endParaRPr lang="es-CO"/>
        </a:p>
      </dgm:t>
    </dgm:pt>
    <dgm:pt modelId="{B346F6E2-9E21-49C4-A199-DD8C96CBB70F}">
      <dgm:prSet/>
      <dgm:spPr>
        <a:solidFill>
          <a:schemeClr val="accent2">
            <a:lumMod val="40000"/>
            <a:lumOff val="60000"/>
            <a:alpha val="90000"/>
          </a:schemeClr>
        </a:solidFill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pPr rtl="0"/>
          <a:r>
            <a:rPr lang="es-CO" dirty="0" smtClean="0"/>
            <a:t>"Como los herederos del poder y la autoridad de los apóstoles, el sacerdote de la Iglesia Católica ejerce el ministerio de la reconciliación, perdonando a los pecadores arrepentidos en el nombre de Jesucristo" </a:t>
          </a:r>
          <a:r>
            <a:rPr lang="es-CO" b="1" u="sng" dirty="0" smtClean="0"/>
            <a:t>(La Fe de Millones, Págs. 71-72). </a:t>
          </a:r>
          <a:endParaRPr lang="es-CO" b="1" u="sng" dirty="0"/>
        </a:p>
      </dgm:t>
    </dgm:pt>
    <dgm:pt modelId="{338D3617-8F4D-491A-9486-05D28363DCA3}" type="parTrans" cxnId="{56362D61-63BE-4D4B-B3B7-C593FCEEFD9F}">
      <dgm:prSet/>
      <dgm:spPr/>
      <dgm:t>
        <a:bodyPr/>
        <a:lstStyle/>
        <a:p>
          <a:endParaRPr lang="es-CO"/>
        </a:p>
      </dgm:t>
    </dgm:pt>
    <dgm:pt modelId="{71F39FFB-A078-407F-A201-C261CC01EC07}" type="sibTrans" cxnId="{56362D61-63BE-4D4B-B3B7-C593FCEEFD9F}">
      <dgm:prSet/>
      <dgm:spPr/>
      <dgm:t>
        <a:bodyPr/>
        <a:lstStyle/>
        <a:p>
          <a:endParaRPr lang="es-CO"/>
        </a:p>
      </dgm:t>
    </dgm:pt>
    <dgm:pt modelId="{039CE71C-F726-4AFE-A1DD-FECEF98A8939}" type="pres">
      <dgm:prSet presAssocID="{0568AAA9-F7D7-45D8-AE66-8DE4D1574C78}" presName="Name0" presStyleCnt="0">
        <dgm:presLayoutVars>
          <dgm:dir/>
          <dgm:animLvl val="lvl"/>
          <dgm:resizeHandles val="exact"/>
        </dgm:presLayoutVars>
      </dgm:prSet>
      <dgm:spPr/>
    </dgm:pt>
    <dgm:pt modelId="{787167D0-E691-4196-A6FC-740D02D9CFE4}" type="pres">
      <dgm:prSet presAssocID="{FA8BE59E-E5CE-4901-AC62-9A2F6DD222F1}" presName="linNode" presStyleCnt="0"/>
      <dgm:spPr/>
    </dgm:pt>
    <dgm:pt modelId="{A92BFCE6-8BBF-496D-95E9-93E5F0162E7B}" type="pres">
      <dgm:prSet presAssocID="{FA8BE59E-E5CE-4901-AC62-9A2F6DD222F1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C0F2B06E-A660-4FB6-9CD3-BD5AF638F375}" type="pres">
      <dgm:prSet presAssocID="{FA8BE59E-E5CE-4901-AC62-9A2F6DD222F1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8941A376-7EB3-4086-A847-9DC5C3AC1AB6}" type="presOf" srcId="{B346F6E2-9E21-49C4-A199-DD8C96CBB70F}" destId="{C0F2B06E-A660-4FB6-9CD3-BD5AF638F375}" srcOrd="0" destOrd="0" presId="urn:microsoft.com/office/officeart/2005/8/layout/vList5"/>
    <dgm:cxn modelId="{56362D61-63BE-4D4B-B3B7-C593FCEEFD9F}" srcId="{FA8BE59E-E5CE-4901-AC62-9A2F6DD222F1}" destId="{B346F6E2-9E21-49C4-A199-DD8C96CBB70F}" srcOrd="0" destOrd="0" parTransId="{338D3617-8F4D-491A-9486-05D28363DCA3}" sibTransId="{71F39FFB-A078-407F-A201-C261CC01EC07}"/>
    <dgm:cxn modelId="{1DCD5708-2B6C-43AD-AC11-EFA368B746BF}" type="presOf" srcId="{FA8BE59E-E5CE-4901-AC62-9A2F6DD222F1}" destId="{A92BFCE6-8BBF-496D-95E9-93E5F0162E7B}" srcOrd="0" destOrd="0" presId="urn:microsoft.com/office/officeart/2005/8/layout/vList5"/>
    <dgm:cxn modelId="{2C61FA4B-5023-4925-83D3-A692782FE4D1}" type="presOf" srcId="{0568AAA9-F7D7-45D8-AE66-8DE4D1574C78}" destId="{039CE71C-F726-4AFE-A1DD-FECEF98A8939}" srcOrd="0" destOrd="0" presId="urn:microsoft.com/office/officeart/2005/8/layout/vList5"/>
    <dgm:cxn modelId="{394935B9-12A4-4024-9352-6F04A613B084}" srcId="{0568AAA9-F7D7-45D8-AE66-8DE4D1574C78}" destId="{FA8BE59E-E5CE-4901-AC62-9A2F6DD222F1}" srcOrd="0" destOrd="0" parTransId="{D5612EFD-89E0-49DE-BD0C-D0668CE0280A}" sibTransId="{263257DB-2EE5-482C-821F-74184AC96CB9}"/>
    <dgm:cxn modelId="{CFE97323-841D-4456-B4A9-33C6D4FCC04D}" type="presParOf" srcId="{039CE71C-F726-4AFE-A1DD-FECEF98A8939}" destId="{787167D0-E691-4196-A6FC-740D02D9CFE4}" srcOrd="0" destOrd="0" presId="urn:microsoft.com/office/officeart/2005/8/layout/vList5"/>
    <dgm:cxn modelId="{5D267A9D-5ABB-4C3D-869D-5D0E20E4079A}" type="presParOf" srcId="{787167D0-E691-4196-A6FC-740D02D9CFE4}" destId="{A92BFCE6-8BBF-496D-95E9-93E5F0162E7B}" srcOrd="0" destOrd="0" presId="urn:microsoft.com/office/officeart/2005/8/layout/vList5"/>
    <dgm:cxn modelId="{7931CE8D-3549-4C88-9AE9-D5C6F05AE98D}" type="presParOf" srcId="{787167D0-E691-4196-A6FC-740D02D9CFE4}" destId="{C0F2B06E-A660-4FB6-9CD3-BD5AF638F37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D2A7CE-C496-4FFE-9C0F-43124C12797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834DCA49-1287-4E8F-908A-2A7A6223C6EA}">
      <dgm:prSet/>
      <dgm:spPr>
        <a:solidFill>
          <a:schemeClr val="bg1">
            <a:lumMod val="50000"/>
          </a:schemeClr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s-CO" dirty="0" smtClean="0"/>
            <a:t>Los sacerdotes católicos están afirmando un poder que los apóstoles no poseyeron o ejercieron. Jesús dijo a los apóstoles, </a:t>
          </a:r>
          <a:r>
            <a:rPr lang="es-CO" dirty="0" smtClean="0">
              <a:latin typeface="Agency FB" pitchFamily="34" charset="0"/>
            </a:rPr>
            <a:t>"... Recibid el Espíritu Santo. A quienes remitiereis los pecados, les son remitidos; y a quienes se los retuviereis, les son retenidos</a:t>
          </a:r>
          <a:r>
            <a:rPr lang="es-CO" dirty="0" smtClean="0"/>
            <a:t>" </a:t>
          </a:r>
          <a:r>
            <a:rPr lang="es-CO" u="sng" dirty="0" smtClean="0"/>
            <a:t>(Jn. 20:22-23). </a:t>
          </a:r>
          <a:endParaRPr lang="es-CO" u="sng" dirty="0"/>
        </a:p>
      </dgm:t>
    </dgm:pt>
    <dgm:pt modelId="{6275C846-6CC2-4C6B-AA8A-234AA765E086}" type="parTrans" cxnId="{0B094794-43FC-4532-BDCF-E09D9CAB1B59}">
      <dgm:prSet/>
      <dgm:spPr/>
      <dgm:t>
        <a:bodyPr/>
        <a:lstStyle/>
        <a:p>
          <a:endParaRPr lang="es-CO"/>
        </a:p>
      </dgm:t>
    </dgm:pt>
    <dgm:pt modelId="{F5C38564-9259-4329-A0B9-FF74186638BE}" type="sibTrans" cxnId="{0B094794-43FC-4532-BDCF-E09D9CAB1B59}">
      <dgm:prSet/>
      <dgm:spPr/>
      <dgm:t>
        <a:bodyPr/>
        <a:lstStyle/>
        <a:p>
          <a:endParaRPr lang="es-CO"/>
        </a:p>
      </dgm:t>
    </dgm:pt>
    <dgm:pt modelId="{4E7B52AD-4C9F-48F5-B8BE-4784A16DF07A}">
      <dgm:prSet/>
      <dgm:spPr/>
      <dgm:t>
        <a:bodyPr/>
        <a:lstStyle/>
        <a:p>
          <a:pPr rtl="0"/>
          <a:r>
            <a:rPr lang="es-CO" dirty="0" smtClean="0"/>
            <a:t>De esta manera, solamente por la posesión del Espíritu Santo los apóstoles tendrían la autoridad para perdonar y retener pecados. </a:t>
          </a:r>
          <a:endParaRPr lang="es-CO" dirty="0"/>
        </a:p>
      </dgm:t>
    </dgm:pt>
    <dgm:pt modelId="{DB16FE20-D259-4571-AF35-4FC25FAB13FC}" type="parTrans" cxnId="{827B1F9D-1866-49BD-9BBB-9802917BEABB}">
      <dgm:prSet/>
      <dgm:spPr/>
      <dgm:t>
        <a:bodyPr/>
        <a:lstStyle/>
        <a:p>
          <a:endParaRPr lang="es-CO"/>
        </a:p>
      </dgm:t>
    </dgm:pt>
    <dgm:pt modelId="{E4B6B4AF-8A39-4613-82B0-15E4DC1F1F53}" type="sibTrans" cxnId="{827B1F9D-1866-49BD-9BBB-9802917BEABB}">
      <dgm:prSet/>
      <dgm:spPr/>
      <dgm:t>
        <a:bodyPr/>
        <a:lstStyle/>
        <a:p>
          <a:endParaRPr lang="es-CO"/>
        </a:p>
      </dgm:t>
    </dgm:pt>
    <dgm:pt modelId="{4090DB0A-57E9-4830-B759-B4D1DDCC04FB}">
      <dgm:prSet/>
      <dgm:spPr/>
      <dgm:t>
        <a:bodyPr/>
        <a:lstStyle/>
        <a:p>
          <a:pPr rtl="0"/>
          <a:r>
            <a:rPr lang="es-CO" u="sng" dirty="0" smtClean="0"/>
            <a:t>A medida que el Espíritu Santo los guió en su predicación y escritura, ellos entregaron el plan de Dios para el perdón y la retención de los pecados </a:t>
          </a:r>
          <a:r>
            <a:rPr lang="es-CO" b="1" dirty="0" smtClean="0"/>
            <a:t>(Ver Luc. 24:45-49; Hch. 2:38)</a:t>
          </a:r>
          <a:r>
            <a:rPr lang="es-CO" dirty="0" smtClean="0"/>
            <a:t>. </a:t>
          </a:r>
          <a:endParaRPr lang="es-CO" dirty="0"/>
        </a:p>
      </dgm:t>
    </dgm:pt>
    <dgm:pt modelId="{6DC9B904-60D6-44D8-A855-DED4130FD1E6}" type="parTrans" cxnId="{771D47E6-E45D-4B39-B44A-E7859B2362DA}">
      <dgm:prSet/>
      <dgm:spPr/>
      <dgm:t>
        <a:bodyPr/>
        <a:lstStyle/>
        <a:p>
          <a:endParaRPr lang="es-CO"/>
        </a:p>
      </dgm:t>
    </dgm:pt>
    <dgm:pt modelId="{20E05189-8164-411D-A592-9899080E6153}" type="sibTrans" cxnId="{771D47E6-E45D-4B39-B44A-E7859B2362DA}">
      <dgm:prSet/>
      <dgm:spPr/>
      <dgm:t>
        <a:bodyPr/>
        <a:lstStyle/>
        <a:p>
          <a:endParaRPr lang="es-CO"/>
        </a:p>
      </dgm:t>
    </dgm:pt>
    <dgm:pt modelId="{DE3A500C-48FD-4121-A3F7-057A36CADB1E}">
      <dgm:prSet/>
      <dgm:spPr/>
      <dgm:t>
        <a:bodyPr/>
        <a:lstStyle/>
        <a:p>
          <a:pPr rtl="0"/>
          <a:r>
            <a:rPr lang="es-CO" dirty="0" smtClean="0"/>
            <a:t>Este sólo fue su "poder para perdonar pecados" y cómo fue éste ejercitado.</a:t>
          </a:r>
          <a:endParaRPr lang="es-CO" dirty="0"/>
        </a:p>
      </dgm:t>
    </dgm:pt>
    <dgm:pt modelId="{1ECE6809-103B-4B7D-BCA4-AC6425E7BFB9}" type="parTrans" cxnId="{E1FD45E9-066A-496A-9AF3-E39C5E4122E4}">
      <dgm:prSet/>
      <dgm:spPr/>
      <dgm:t>
        <a:bodyPr/>
        <a:lstStyle/>
        <a:p>
          <a:endParaRPr lang="es-CO"/>
        </a:p>
      </dgm:t>
    </dgm:pt>
    <dgm:pt modelId="{0E651237-0E06-4B33-B145-C79F89E11D68}" type="sibTrans" cxnId="{E1FD45E9-066A-496A-9AF3-E39C5E4122E4}">
      <dgm:prSet/>
      <dgm:spPr/>
      <dgm:t>
        <a:bodyPr/>
        <a:lstStyle/>
        <a:p>
          <a:endParaRPr lang="es-CO"/>
        </a:p>
      </dgm:t>
    </dgm:pt>
    <dgm:pt modelId="{FC570F8F-AFC6-4A8E-85B4-6656AEF55FD3}" type="pres">
      <dgm:prSet presAssocID="{CDD2A7CE-C496-4FFE-9C0F-43124C127976}" presName="Name0" presStyleCnt="0">
        <dgm:presLayoutVars>
          <dgm:dir/>
          <dgm:animLvl val="lvl"/>
          <dgm:resizeHandles val="exact"/>
        </dgm:presLayoutVars>
      </dgm:prSet>
      <dgm:spPr/>
    </dgm:pt>
    <dgm:pt modelId="{FD909F26-9FF0-447B-A332-0B51DDEE60A9}" type="pres">
      <dgm:prSet presAssocID="{834DCA49-1287-4E8F-908A-2A7A6223C6EA}" presName="linNode" presStyleCnt="0"/>
      <dgm:spPr/>
    </dgm:pt>
    <dgm:pt modelId="{B198D16C-F395-4DA2-84A9-FE96E306D2DC}" type="pres">
      <dgm:prSet presAssocID="{834DCA49-1287-4E8F-908A-2A7A6223C6EA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1CB603CC-965D-4BAC-B766-161FA722D7FF}" type="pres">
      <dgm:prSet presAssocID="{834DCA49-1287-4E8F-908A-2A7A6223C6EA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0B094794-43FC-4532-BDCF-E09D9CAB1B59}" srcId="{CDD2A7CE-C496-4FFE-9C0F-43124C127976}" destId="{834DCA49-1287-4E8F-908A-2A7A6223C6EA}" srcOrd="0" destOrd="0" parTransId="{6275C846-6CC2-4C6B-AA8A-234AA765E086}" sibTransId="{F5C38564-9259-4329-A0B9-FF74186638BE}"/>
    <dgm:cxn modelId="{E36093B6-B91E-4DC3-ADDC-9E57BE7FFA9C}" type="presOf" srcId="{CDD2A7CE-C496-4FFE-9C0F-43124C127976}" destId="{FC570F8F-AFC6-4A8E-85B4-6656AEF55FD3}" srcOrd="0" destOrd="0" presId="urn:microsoft.com/office/officeart/2005/8/layout/vList5"/>
    <dgm:cxn modelId="{EA4209FA-F8B6-46FB-8C8F-776B664B5D82}" type="presOf" srcId="{DE3A500C-48FD-4121-A3F7-057A36CADB1E}" destId="{1CB603CC-965D-4BAC-B766-161FA722D7FF}" srcOrd="0" destOrd="2" presId="urn:microsoft.com/office/officeart/2005/8/layout/vList5"/>
    <dgm:cxn modelId="{E1FD45E9-066A-496A-9AF3-E39C5E4122E4}" srcId="{834DCA49-1287-4E8F-908A-2A7A6223C6EA}" destId="{DE3A500C-48FD-4121-A3F7-057A36CADB1E}" srcOrd="2" destOrd="0" parTransId="{1ECE6809-103B-4B7D-BCA4-AC6425E7BFB9}" sibTransId="{0E651237-0E06-4B33-B145-C79F89E11D68}"/>
    <dgm:cxn modelId="{63EF1929-91BB-4107-8645-4357B387DA5B}" type="presOf" srcId="{834DCA49-1287-4E8F-908A-2A7A6223C6EA}" destId="{B198D16C-F395-4DA2-84A9-FE96E306D2DC}" srcOrd="0" destOrd="0" presId="urn:microsoft.com/office/officeart/2005/8/layout/vList5"/>
    <dgm:cxn modelId="{0D3038FF-DDD7-4636-8001-CD31CC1781E9}" type="presOf" srcId="{4090DB0A-57E9-4830-B759-B4D1DDCC04FB}" destId="{1CB603CC-965D-4BAC-B766-161FA722D7FF}" srcOrd="0" destOrd="1" presId="urn:microsoft.com/office/officeart/2005/8/layout/vList5"/>
    <dgm:cxn modelId="{45E23CBB-15F5-4A12-99E1-600B6D1CD7B0}" type="presOf" srcId="{4E7B52AD-4C9F-48F5-B8BE-4784A16DF07A}" destId="{1CB603CC-965D-4BAC-B766-161FA722D7FF}" srcOrd="0" destOrd="0" presId="urn:microsoft.com/office/officeart/2005/8/layout/vList5"/>
    <dgm:cxn modelId="{771D47E6-E45D-4B39-B44A-E7859B2362DA}" srcId="{834DCA49-1287-4E8F-908A-2A7A6223C6EA}" destId="{4090DB0A-57E9-4830-B759-B4D1DDCC04FB}" srcOrd="1" destOrd="0" parTransId="{6DC9B904-60D6-44D8-A855-DED4130FD1E6}" sibTransId="{20E05189-8164-411D-A592-9899080E6153}"/>
    <dgm:cxn modelId="{827B1F9D-1866-49BD-9BBB-9802917BEABB}" srcId="{834DCA49-1287-4E8F-908A-2A7A6223C6EA}" destId="{4E7B52AD-4C9F-48F5-B8BE-4784A16DF07A}" srcOrd="0" destOrd="0" parTransId="{DB16FE20-D259-4571-AF35-4FC25FAB13FC}" sibTransId="{E4B6B4AF-8A39-4613-82B0-15E4DC1F1F53}"/>
    <dgm:cxn modelId="{4D9AC45C-A3D8-4182-AE4F-E35B01D62476}" type="presParOf" srcId="{FC570F8F-AFC6-4A8E-85B4-6656AEF55FD3}" destId="{FD909F26-9FF0-447B-A332-0B51DDEE60A9}" srcOrd="0" destOrd="0" presId="urn:microsoft.com/office/officeart/2005/8/layout/vList5"/>
    <dgm:cxn modelId="{10C556B8-156F-427E-BA62-0F666BEEAEC4}" type="presParOf" srcId="{FD909F26-9FF0-447B-A332-0B51DDEE60A9}" destId="{B198D16C-F395-4DA2-84A9-FE96E306D2DC}" srcOrd="0" destOrd="0" presId="urn:microsoft.com/office/officeart/2005/8/layout/vList5"/>
    <dgm:cxn modelId="{0D940075-6B73-4007-84F8-76358D97C4C1}" type="presParOf" srcId="{FD909F26-9FF0-447B-A332-0B51DDEE60A9}" destId="{1CB603CC-965D-4BAC-B766-161FA722D7F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CE2AC82-B98B-46F3-8D97-8825BC47D02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F3126C3D-1956-4C84-B9D5-CEA14289454D}">
      <dgm:prSet/>
      <dgm:spPr>
        <a:ln>
          <a:solidFill>
            <a:srgbClr val="FF0000"/>
          </a:solidFill>
        </a:ln>
      </dgm:spPr>
      <dgm:t>
        <a:bodyPr/>
        <a:lstStyle/>
        <a:p>
          <a:pPr rtl="0"/>
          <a:r>
            <a:rPr lang="es-CO" b="1" dirty="0" smtClean="0"/>
            <a:t>En una ocasión los escribas y fariseos razonaban en sus corazones con respecto a Jesús, "... ¿</a:t>
          </a:r>
          <a:r>
            <a:rPr lang="es-CO" b="1" dirty="0" smtClean="0">
              <a:latin typeface="Agency FB" pitchFamily="34" charset="0"/>
            </a:rPr>
            <a:t>Quién es éste que habla blasfemias? ¿</a:t>
          </a:r>
          <a:r>
            <a:rPr lang="es-CO" b="1" u="sng" dirty="0" smtClean="0">
              <a:latin typeface="Agency FB" pitchFamily="34" charset="0"/>
            </a:rPr>
            <a:t>Quién puede perdonar pecados sino sólo Dios</a:t>
          </a:r>
          <a:r>
            <a:rPr lang="es-CO" b="1" dirty="0" smtClean="0"/>
            <a:t>?" </a:t>
          </a:r>
        </a:p>
        <a:p>
          <a:pPr rtl="0"/>
          <a:r>
            <a:rPr lang="es-CO" b="1" u="sng" dirty="0" smtClean="0"/>
            <a:t>(Luc. 5:21)</a:t>
          </a:r>
          <a:r>
            <a:rPr lang="es-CO" b="1" dirty="0" smtClean="0"/>
            <a:t>. </a:t>
          </a:r>
          <a:endParaRPr lang="es-CO" dirty="0"/>
        </a:p>
      </dgm:t>
    </dgm:pt>
    <dgm:pt modelId="{8D2921D5-EDC6-4489-B0AC-EDF75AB8B041}" type="parTrans" cxnId="{E5C61D5D-1C1D-4029-BDD6-D7DC183F56E6}">
      <dgm:prSet/>
      <dgm:spPr/>
      <dgm:t>
        <a:bodyPr/>
        <a:lstStyle/>
        <a:p>
          <a:endParaRPr lang="es-CO"/>
        </a:p>
      </dgm:t>
    </dgm:pt>
    <dgm:pt modelId="{BD7F4AE7-5E2C-40F8-8892-76BA54F23B9B}" type="sibTrans" cxnId="{E5C61D5D-1C1D-4029-BDD6-D7DC183F56E6}">
      <dgm:prSet/>
      <dgm:spPr/>
      <dgm:t>
        <a:bodyPr/>
        <a:lstStyle/>
        <a:p>
          <a:endParaRPr lang="es-CO"/>
        </a:p>
      </dgm:t>
    </dgm:pt>
    <dgm:pt modelId="{29504B1B-881E-4F9A-97F8-FD6B63F5D1B9}">
      <dgm:prSet/>
      <dgm:spPr>
        <a:solidFill>
          <a:schemeClr val="accent5">
            <a:lumMod val="20000"/>
            <a:lumOff val="80000"/>
            <a:alpha val="90000"/>
          </a:schemeClr>
        </a:solidFill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pPr rtl="0"/>
          <a:r>
            <a:rPr lang="es-CO" b="1" dirty="0" smtClean="0"/>
            <a:t>Su error estuvo en su fracaso para reconocer que Jesús era Dios en la carne. </a:t>
          </a:r>
          <a:endParaRPr lang="es-CO" dirty="0"/>
        </a:p>
      </dgm:t>
    </dgm:pt>
    <dgm:pt modelId="{484B8AE4-EBE2-43EB-BAE5-A458859724A6}" type="parTrans" cxnId="{77388978-CDD6-4784-BCD4-BE0BE0CDAA3F}">
      <dgm:prSet/>
      <dgm:spPr/>
      <dgm:t>
        <a:bodyPr/>
        <a:lstStyle/>
        <a:p>
          <a:endParaRPr lang="es-CO"/>
        </a:p>
      </dgm:t>
    </dgm:pt>
    <dgm:pt modelId="{85383902-793D-41F5-BC9C-D9B849B23C9D}" type="sibTrans" cxnId="{77388978-CDD6-4784-BCD4-BE0BE0CDAA3F}">
      <dgm:prSet/>
      <dgm:spPr/>
      <dgm:t>
        <a:bodyPr/>
        <a:lstStyle/>
        <a:p>
          <a:endParaRPr lang="es-CO"/>
        </a:p>
      </dgm:t>
    </dgm:pt>
    <dgm:pt modelId="{2F35AC94-6BC2-4A4D-999B-0DD4F62EB1B9}">
      <dgm:prSet/>
      <dgm:spPr>
        <a:solidFill>
          <a:schemeClr val="accent5">
            <a:lumMod val="20000"/>
            <a:lumOff val="80000"/>
            <a:alpha val="90000"/>
          </a:schemeClr>
        </a:solidFill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pPr rtl="0"/>
          <a:r>
            <a:rPr lang="es-CO" b="1" dirty="0" smtClean="0"/>
            <a:t>Si Jesús no era Dios, habrían estado en lo correcto en su acusación. Dios dijo a través del profeta Isaías, "</a:t>
          </a:r>
          <a:r>
            <a:rPr lang="es-CO" b="1" dirty="0" smtClean="0">
              <a:latin typeface="Agency FB" pitchFamily="34" charset="0"/>
            </a:rPr>
            <a:t>Yo, yo soy el que borro tus rebeliones por amor de mí mismo, y no me acordaré de tus pecados</a:t>
          </a:r>
          <a:r>
            <a:rPr lang="es-CO" b="1" dirty="0" smtClean="0"/>
            <a:t>" </a:t>
          </a:r>
          <a:r>
            <a:rPr lang="es-CO" b="1" u="sng" dirty="0" smtClean="0"/>
            <a:t>(Isa. 43:25).</a:t>
          </a:r>
          <a:endParaRPr lang="es-CO" u="sng" dirty="0"/>
        </a:p>
      </dgm:t>
    </dgm:pt>
    <dgm:pt modelId="{2E43F96F-F3B9-4C31-8477-6355B65B44CF}" type="parTrans" cxnId="{47C0DCB9-C6C5-446A-8F4D-471328721CC7}">
      <dgm:prSet/>
      <dgm:spPr/>
      <dgm:t>
        <a:bodyPr/>
        <a:lstStyle/>
        <a:p>
          <a:endParaRPr lang="es-CO"/>
        </a:p>
      </dgm:t>
    </dgm:pt>
    <dgm:pt modelId="{9CC4F6B7-B981-45F5-A5DF-6A3050B5FA4F}" type="sibTrans" cxnId="{47C0DCB9-C6C5-446A-8F4D-471328721CC7}">
      <dgm:prSet/>
      <dgm:spPr/>
      <dgm:t>
        <a:bodyPr/>
        <a:lstStyle/>
        <a:p>
          <a:endParaRPr lang="es-CO"/>
        </a:p>
      </dgm:t>
    </dgm:pt>
    <dgm:pt modelId="{5058C2E9-9553-4775-B87D-C1FEF58CB571}" type="pres">
      <dgm:prSet presAssocID="{CCE2AC82-B98B-46F3-8D97-8825BC47D021}" presName="Name0" presStyleCnt="0">
        <dgm:presLayoutVars>
          <dgm:dir/>
          <dgm:animLvl val="lvl"/>
          <dgm:resizeHandles val="exact"/>
        </dgm:presLayoutVars>
      </dgm:prSet>
      <dgm:spPr/>
    </dgm:pt>
    <dgm:pt modelId="{E48892BA-CFDA-4B69-9EAA-18E6DD70D81F}" type="pres">
      <dgm:prSet presAssocID="{F3126C3D-1956-4C84-B9D5-CEA14289454D}" presName="linNode" presStyleCnt="0"/>
      <dgm:spPr/>
    </dgm:pt>
    <dgm:pt modelId="{174BE29B-B623-4726-BB46-B8A44E38D867}" type="pres">
      <dgm:prSet presAssocID="{F3126C3D-1956-4C84-B9D5-CEA14289454D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5A63BA1A-0C89-41FA-874D-5AD2FD7C1FEC}" type="pres">
      <dgm:prSet presAssocID="{F3126C3D-1956-4C84-B9D5-CEA14289454D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130829AC-FC57-46C9-8EA6-A5AF9F709A30}" type="presOf" srcId="{F3126C3D-1956-4C84-B9D5-CEA14289454D}" destId="{174BE29B-B623-4726-BB46-B8A44E38D867}" srcOrd="0" destOrd="0" presId="urn:microsoft.com/office/officeart/2005/8/layout/vList5"/>
    <dgm:cxn modelId="{1EAFC7E0-BBA1-4826-8C25-F433C546C781}" type="presOf" srcId="{2F35AC94-6BC2-4A4D-999B-0DD4F62EB1B9}" destId="{5A63BA1A-0C89-41FA-874D-5AD2FD7C1FEC}" srcOrd="0" destOrd="1" presId="urn:microsoft.com/office/officeart/2005/8/layout/vList5"/>
    <dgm:cxn modelId="{E5C61D5D-1C1D-4029-BDD6-D7DC183F56E6}" srcId="{CCE2AC82-B98B-46F3-8D97-8825BC47D021}" destId="{F3126C3D-1956-4C84-B9D5-CEA14289454D}" srcOrd="0" destOrd="0" parTransId="{8D2921D5-EDC6-4489-B0AC-EDF75AB8B041}" sibTransId="{BD7F4AE7-5E2C-40F8-8892-76BA54F23B9B}"/>
    <dgm:cxn modelId="{47C0DCB9-C6C5-446A-8F4D-471328721CC7}" srcId="{F3126C3D-1956-4C84-B9D5-CEA14289454D}" destId="{2F35AC94-6BC2-4A4D-999B-0DD4F62EB1B9}" srcOrd="1" destOrd="0" parTransId="{2E43F96F-F3B9-4C31-8477-6355B65B44CF}" sibTransId="{9CC4F6B7-B981-45F5-A5DF-6A3050B5FA4F}"/>
    <dgm:cxn modelId="{B2D5B859-AB5E-4FAB-ABB2-FE19B02C9BD0}" type="presOf" srcId="{CCE2AC82-B98B-46F3-8D97-8825BC47D021}" destId="{5058C2E9-9553-4775-B87D-C1FEF58CB571}" srcOrd="0" destOrd="0" presId="urn:microsoft.com/office/officeart/2005/8/layout/vList5"/>
    <dgm:cxn modelId="{77388978-CDD6-4784-BCD4-BE0BE0CDAA3F}" srcId="{F3126C3D-1956-4C84-B9D5-CEA14289454D}" destId="{29504B1B-881E-4F9A-97F8-FD6B63F5D1B9}" srcOrd="0" destOrd="0" parTransId="{484B8AE4-EBE2-43EB-BAE5-A458859724A6}" sibTransId="{85383902-793D-41F5-BC9C-D9B849B23C9D}"/>
    <dgm:cxn modelId="{711CC8D4-4E5C-48CF-AFEB-503E097A0C95}" type="presOf" srcId="{29504B1B-881E-4F9A-97F8-FD6B63F5D1B9}" destId="{5A63BA1A-0C89-41FA-874D-5AD2FD7C1FEC}" srcOrd="0" destOrd="0" presId="urn:microsoft.com/office/officeart/2005/8/layout/vList5"/>
    <dgm:cxn modelId="{2E2B0593-28A5-4AEF-8A4B-3AA467CBD5D5}" type="presParOf" srcId="{5058C2E9-9553-4775-B87D-C1FEF58CB571}" destId="{E48892BA-CFDA-4B69-9EAA-18E6DD70D81F}" srcOrd="0" destOrd="0" presId="urn:microsoft.com/office/officeart/2005/8/layout/vList5"/>
    <dgm:cxn modelId="{4166F9ED-EBEF-4A1E-9303-EDE550FCFD0A}" type="presParOf" srcId="{E48892BA-CFDA-4B69-9EAA-18E6DD70D81F}" destId="{174BE29B-B623-4726-BB46-B8A44E38D867}" srcOrd="0" destOrd="0" presId="urn:microsoft.com/office/officeart/2005/8/layout/vList5"/>
    <dgm:cxn modelId="{442D68DA-A004-4293-AC70-5F83C3C285E6}" type="presParOf" srcId="{E48892BA-CFDA-4B69-9EAA-18E6DD70D81F}" destId="{5A63BA1A-0C89-41FA-874D-5AD2FD7C1FE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AC0EACB-C6FE-4C92-85D8-7C8A7530319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F64C8A43-CA91-4629-B3B7-2BD4E9881713}">
      <dgm:prSet/>
      <dgm:spPr>
        <a:solidFill>
          <a:srgbClr val="C00000"/>
        </a:solidFill>
        <a:ln>
          <a:solidFill>
            <a:srgbClr val="002060"/>
          </a:solidFill>
        </a:ln>
      </dgm:spPr>
      <dgm:t>
        <a:bodyPr/>
        <a:lstStyle/>
        <a:p>
          <a:pPr rtl="0"/>
          <a:r>
            <a:rPr lang="es-CO" dirty="0" smtClean="0"/>
            <a:t>En otra ocasión los judíos dijeron, "</a:t>
          </a:r>
          <a:r>
            <a:rPr lang="es-CO" dirty="0" smtClean="0">
              <a:latin typeface="Agency FB" pitchFamily="34" charset="0"/>
            </a:rPr>
            <a:t>Por buena obra no te apedreamos, sino por la blasfemia; porque tú, siendo hombre, te haces Dios</a:t>
          </a:r>
          <a:r>
            <a:rPr lang="es-CO" dirty="0" smtClean="0"/>
            <a:t>«</a:t>
          </a:r>
        </a:p>
        <a:p>
          <a:pPr rtl="0"/>
          <a:r>
            <a:rPr lang="es-CO" dirty="0" smtClean="0"/>
            <a:t> </a:t>
          </a:r>
          <a:r>
            <a:rPr lang="es-CO" b="1" u="sng" dirty="0" smtClean="0"/>
            <a:t>(Jn. 10:33). </a:t>
          </a:r>
          <a:endParaRPr lang="es-CO" b="1" u="sng" dirty="0"/>
        </a:p>
      </dgm:t>
    </dgm:pt>
    <dgm:pt modelId="{835A25FA-3B5F-4502-B50E-32AABB63AAD6}" type="parTrans" cxnId="{500CB2DA-C452-4842-B4B6-6FA28570B219}">
      <dgm:prSet/>
      <dgm:spPr/>
      <dgm:t>
        <a:bodyPr/>
        <a:lstStyle/>
        <a:p>
          <a:endParaRPr lang="es-CO"/>
        </a:p>
      </dgm:t>
    </dgm:pt>
    <dgm:pt modelId="{2DD675F1-3588-4569-BC0C-9FA2D5693AE3}" type="sibTrans" cxnId="{500CB2DA-C452-4842-B4B6-6FA28570B219}">
      <dgm:prSet/>
      <dgm:spPr/>
      <dgm:t>
        <a:bodyPr/>
        <a:lstStyle/>
        <a:p>
          <a:endParaRPr lang="es-CO"/>
        </a:p>
      </dgm:t>
    </dgm:pt>
    <dgm:pt modelId="{F05C4817-C0B8-4828-A634-66EF90DFFB07}">
      <dgm:prSet/>
      <dgm:spPr>
        <a:ln>
          <a:solidFill>
            <a:srgbClr val="002060">
              <a:alpha val="90000"/>
            </a:srgbClr>
          </a:solidFill>
        </a:ln>
      </dgm:spPr>
      <dgm:t>
        <a:bodyPr/>
        <a:lstStyle/>
        <a:p>
          <a:pPr rtl="0"/>
          <a:r>
            <a:rPr lang="es-CO" dirty="0" smtClean="0"/>
            <a:t>Jesús no negó que fuera blasfemo para un hombre presumir perdonar pecados. </a:t>
          </a:r>
          <a:endParaRPr lang="es-CO" dirty="0"/>
        </a:p>
      </dgm:t>
    </dgm:pt>
    <dgm:pt modelId="{06049254-4EF1-4BC2-8976-71F22D5F2564}" type="parTrans" cxnId="{2A5B130D-7D7F-42EF-BB84-2FBCA060D676}">
      <dgm:prSet/>
      <dgm:spPr/>
      <dgm:t>
        <a:bodyPr/>
        <a:lstStyle/>
        <a:p>
          <a:endParaRPr lang="es-CO"/>
        </a:p>
      </dgm:t>
    </dgm:pt>
    <dgm:pt modelId="{D5E3A851-59BF-4CDA-A7AC-2663A13AD768}" type="sibTrans" cxnId="{2A5B130D-7D7F-42EF-BB84-2FBCA060D676}">
      <dgm:prSet/>
      <dgm:spPr/>
      <dgm:t>
        <a:bodyPr/>
        <a:lstStyle/>
        <a:p>
          <a:endParaRPr lang="es-CO"/>
        </a:p>
      </dgm:t>
    </dgm:pt>
    <dgm:pt modelId="{0C03D53E-54D9-4502-BCC4-70E0202F3FFF}">
      <dgm:prSet/>
      <dgm:spPr>
        <a:ln>
          <a:solidFill>
            <a:srgbClr val="002060">
              <a:alpha val="90000"/>
            </a:srgbClr>
          </a:solidFill>
        </a:ln>
      </dgm:spPr>
      <dgm:t>
        <a:bodyPr/>
        <a:lstStyle/>
        <a:p>
          <a:pPr rtl="0"/>
          <a:r>
            <a:rPr lang="es-CO" dirty="0" smtClean="0"/>
            <a:t>Si los judíos hubieran estado en lo correcto en su premisa (que Cristo era solamente un hombre), habrían estado en lo correcto en su conclusión. </a:t>
          </a:r>
          <a:endParaRPr lang="es-CO" dirty="0"/>
        </a:p>
      </dgm:t>
    </dgm:pt>
    <dgm:pt modelId="{7F0A956A-13E5-45A6-B492-2566C8D4EDD9}" type="parTrans" cxnId="{AC720A84-F28D-4627-91D0-F4FE56B6E801}">
      <dgm:prSet/>
      <dgm:spPr/>
      <dgm:t>
        <a:bodyPr/>
        <a:lstStyle/>
        <a:p>
          <a:endParaRPr lang="es-CO"/>
        </a:p>
      </dgm:t>
    </dgm:pt>
    <dgm:pt modelId="{9B9A4A4C-073D-4665-9757-8EA25C50B3AF}" type="sibTrans" cxnId="{AC720A84-F28D-4627-91D0-F4FE56B6E801}">
      <dgm:prSet/>
      <dgm:spPr/>
      <dgm:t>
        <a:bodyPr/>
        <a:lstStyle/>
        <a:p>
          <a:endParaRPr lang="es-CO"/>
        </a:p>
      </dgm:t>
    </dgm:pt>
    <dgm:pt modelId="{1B48BA27-A8C3-4485-B4C3-67B741FBD5C1}">
      <dgm:prSet/>
      <dgm:spPr>
        <a:ln>
          <a:solidFill>
            <a:srgbClr val="002060">
              <a:alpha val="90000"/>
            </a:srgbClr>
          </a:solidFill>
        </a:ln>
      </dgm:spPr>
      <dgm:t>
        <a:bodyPr/>
        <a:lstStyle/>
        <a:p>
          <a:pPr rtl="0"/>
          <a:r>
            <a:rPr lang="es-CO" u="sng" dirty="0" smtClean="0"/>
            <a:t>Los sacerdotes católicos literalmente asumen las prerrogativas de Dios cuando presumen perdonar pecados.</a:t>
          </a:r>
          <a:endParaRPr lang="es-CO" u="sng" dirty="0"/>
        </a:p>
      </dgm:t>
    </dgm:pt>
    <dgm:pt modelId="{8B903E1F-E7B8-4E04-83C0-1EB00BBCFA06}" type="parTrans" cxnId="{397700F2-06B9-4A4B-BC6E-226A710937FD}">
      <dgm:prSet/>
      <dgm:spPr/>
      <dgm:t>
        <a:bodyPr/>
        <a:lstStyle/>
        <a:p>
          <a:endParaRPr lang="es-CO"/>
        </a:p>
      </dgm:t>
    </dgm:pt>
    <dgm:pt modelId="{2A483297-462D-444E-85DC-00FEEB9E4926}" type="sibTrans" cxnId="{397700F2-06B9-4A4B-BC6E-226A710937FD}">
      <dgm:prSet/>
      <dgm:spPr/>
      <dgm:t>
        <a:bodyPr/>
        <a:lstStyle/>
        <a:p>
          <a:endParaRPr lang="es-CO"/>
        </a:p>
      </dgm:t>
    </dgm:pt>
    <dgm:pt modelId="{8BD1F7A4-C83D-402B-AC3E-16EB9D120EF7}" type="pres">
      <dgm:prSet presAssocID="{7AC0EACB-C6FE-4C92-85D8-7C8A7530319D}" presName="Name0" presStyleCnt="0">
        <dgm:presLayoutVars>
          <dgm:dir/>
          <dgm:animLvl val="lvl"/>
          <dgm:resizeHandles val="exact"/>
        </dgm:presLayoutVars>
      </dgm:prSet>
      <dgm:spPr/>
    </dgm:pt>
    <dgm:pt modelId="{4F572CD4-E734-4832-BA87-75910CCE78B1}" type="pres">
      <dgm:prSet presAssocID="{F64C8A43-CA91-4629-B3B7-2BD4E9881713}" presName="linNode" presStyleCnt="0"/>
      <dgm:spPr/>
    </dgm:pt>
    <dgm:pt modelId="{C17195B4-AA34-4E5C-B326-3ECF4C572A35}" type="pres">
      <dgm:prSet presAssocID="{F64C8A43-CA91-4629-B3B7-2BD4E9881713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B6F427FE-DFE5-4039-855D-EE61D54D606F}" type="pres">
      <dgm:prSet presAssocID="{F64C8A43-CA91-4629-B3B7-2BD4E9881713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BDDD6633-B295-4D63-B9FC-A6CE2FF74BFE}" type="presOf" srcId="{F64C8A43-CA91-4629-B3B7-2BD4E9881713}" destId="{C17195B4-AA34-4E5C-B326-3ECF4C572A35}" srcOrd="0" destOrd="0" presId="urn:microsoft.com/office/officeart/2005/8/layout/vList5"/>
    <dgm:cxn modelId="{EE556950-387A-49F6-AEB0-B5B421B62BE2}" type="presOf" srcId="{F05C4817-C0B8-4828-A634-66EF90DFFB07}" destId="{B6F427FE-DFE5-4039-855D-EE61D54D606F}" srcOrd="0" destOrd="0" presId="urn:microsoft.com/office/officeart/2005/8/layout/vList5"/>
    <dgm:cxn modelId="{397700F2-06B9-4A4B-BC6E-226A710937FD}" srcId="{F64C8A43-CA91-4629-B3B7-2BD4E9881713}" destId="{1B48BA27-A8C3-4485-B4C3-67B741FBD5C1}" srcOrd="2" destOrd="0" parTransId="{8B903E1F-E7B8-4E04-83C0-1EB00BBCFA06}" sibTransId="{2A483297-462D-444E-85DC-00FEEB9E4926}"/>
    <dgm:cxn modelId="{500CB2DA-C452-4842-B4B6-6FA28570B219}" srcId="{7AC0EACB-C6FE-4C92-85D8-7C8A7530319D}" destId="{F64C8A43-CA91-4629-B3B7-2BD4E9881713}" srcOrd="0" destOrd="0" parTransId="{835A25FA-3B5F-4502-B50E-32AABB63AAD6}" sibTransId="{2DD675F1-3588-4569-BC0C-9FA2D5693AE3}"/>
    <dgm:cxn modelId="{5A01D4EC-F769-4134-B56F-E89D10D588F8}" type="presOf" srcId="{7AC0EACB-C6FE-4C92-85D8-7C8A7530319D}" destId="{8BD1F7A4-C83D-402B-AC3E-16EB9D120EF7}" srcOrd="0" destOrd="0" presId="urn:microsoft.com/office/officeart/2005/8/layout/vList5"/>
    <dgm:cxn modelId="{2A5B130D-7D7F-42EF-BB84-2FBCA060D676}" srcId="{F64C8A43-CA91-4629-B3B7-2BD4E9881713}" destId="{F05C4817-C0B8-4828-A634-66EF90DFFB07}" srcOrd="0" destOrd="0" parTransId="{06049254-4EF1-4BC2-8976-71F22D5F2564}" sibTransId="{D5E3A851-59BF-4CDA-A7AC-2663A13AD768}"/>
    <dgm:cxn modelId="{AC720A84-F28D-4627-91D0-F4FE56B6E801}" srcId="{F64C8A43-CA91-4629-B3B7-2BD4E9881713}" destId="{0C03D53E-54D9-4502-BCC4-70E0202F3FFF}" srcOrd="1" destOrd="0" parTransId="{7F0A956A-13E5-45A6-B492-2566C8D4EDD9}" sibTransId="{9B9A4A4C-073D-4665-9757-8EA25C50B3AF}"/>
    <dgm:cxn modelId="{1B454B6A-B493-47D3-8BCF-FC94B19C771A}" type="presOf" srcId="{0C03D53E-54D9-4502-BCC4-70E0202F3FFF}" destId="{B6F427FE-DFE5-4039-855D-EE61D54D606F}" srcOrd="0" destOrd="1" presId="urn:microsoft.com/office/officeart/2005/8/layout/vList5"/>
    <dgm:cxn modelId="{727431E0-35E4-4198-A5DB-91FB24504EB1}" type="presOf" srcId="{1B48BA27-A8C3-4485-B4C3-67B741FBD5C1}" destId="{B6F427FE-DFE5-4039-855D-EE61D54D606F}" srcOrd="0" destOrd="2" presId="urn:microsoft.com/office/officeart/2005/8/layout/vList5"/>
    <dgm:cxn modelId="{A40BE8DE-F0FC-450F-8165-121DDAC071B6}" type="presParOf" srcId="{8BD1F7A4-C83D-402B-AC3E-16EB9D120EF7}" destId="{4F572CD4-E734-4832-BA87-75910CCE78B1}" srcOrd="0" destOrd="0" presId="urn:microsoft.com/office/officeart/2005/8/layout/vList5"/>
    <dgm:cxn modelId="{1AE5F6D5-D726-4C59-8C9F-B0003BCCEE8A}" type="presParOf" srcId="{4F572CD4-E734-4832-BA87-75910CCE78B1}" destId="{C17195B4-AA34-4E5C-B326-3ECF4C572A35}" srcOrd="0" destOrd="0" presId="urn:microsoft.com/office/officeart/2005/8/layout/vList5"/>
    <dgm:cxn modelId="{B06F6F98-BD0C-491D-B97B-CF425534C004}" type="presParOf" srcId="{4F572CD4-E734-4832-BA87-75910CCE78B1}" destId="{B6F427FE-DFE5-4039-855D-EE61D54D606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78863DD-9303-4C22-9065-35F6128B58F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3A7CE3B9-5CFB-4491-BB97-38E3FC6D75C3}">
      <dgm:prSet/>
      <dgm:spPr>
        <a:ln>
          <a:solidFill>
            <a:srgbClr val="C00000"/>
          </a:solidFill>
        </a:ln>
      </dgm:spPr>
      <dgm:t>
        <a:bodyPr/>
        <a:lstStyle/>
        <a:p>
          <a:pPr rtl="0"/>
          <a:r>
            <a:rPr lang="es-CO" dirty="0" smtClean="0"/>
            <a:t>Si los sacerdotes católicos tienen el poder para conceder la absolución del pecado, ¿por qué no poseen también el poder para obrar milagros? </a:t>
          </a:r>
        </a:p>
        <a:p>
          <a:pPr rtl="0"/>
          <a:r>
            <a:rPr lang="es-CO" dirty="0" smtClean="0"/>
            <a:t>Jesús dijo que era tan fácil para él decir, "</a:t>
          </a:r>
          <a:r>
            <a:rPr lang="es-CO" dirty="0" smtClean="0">
              <a:latin typeface="Agency FB" pitchFamily="34" charset="0"/>
            </a:rPr>
            <a:t>levántate y anda", como decir, "tus pecados te son perdonados</a:t>
          </a:r>
          <a:r>
            <a:rPr lang="es-CO" dirty="0" smtClean="0"/>
            <a:t>" </a:t>
          </a:r>
        </a:p>
        <a:p>
          <a:pPr rtl="0"/>
          <a:r>
            <a:rPr lang="es-CO" b="1" u="sng" dirty="0" smtClean="0"/>
            <a:t>(Luc. 5:23). </a:t>
          </a:r>
          <a:endParaRPr lang="es-CO" b="1" u="sng" dirty="0"/>
        </a:p>
      </dgm:t>
    </dgm:pt>
    <dgm:pt modelId="{EAC20575-545A-420B-9DBF-6946414F3F32}" type="parTrans" cxnId="{85FCCB41-0480-4AB3-9930-8CB8E15C5DD1}">
      <dgm:prSet/>
      <dgm:spPr/>
      <dgm:t>
        <a:bodyPr/>
        <a:lstStyle/>
        <a:p>
          <a:endParaRPr lang="es-CO"/>
        </a:p>
      </dgm:t>
    </dgm:pt>
    <dgm:pt modelId="{3585208E-A1F4-4BB6-BDF5-081D8718A98E}" type="sibTrans" cxnId="{85FCCB41-0480-4AB3-9930-8CB8E15C5DD1}">
      <dgm:prSet/>
      <dgm:spPr/>
      <dgm:t>
        <a:bodyPr/>
        <a:lstStyle/>
        <a:p>
          <a:endParaRPr lang="es-CO"/>
        </a:p>
      </dgm:t>
    </dgm:pt>
    <dgm:pt modelId="{735E7552-A69C-4D9B-89E0-F0D045CDCDC7}">
      <dgm:prSet/>
      <dgm:spPr>
        <a:ln>
          <a:solidFill>
            <a:srgbClr val="C00000">
              <a:alpha val="90000"/>
            </a:srgbClr>
          </a:solidFill>
        </a:ln>
      </dgm:spPr>
      <dgm:t>
        <a:bodyPr/>
        <a:lstStyle/>
        <a:p>
          <a:pPr rtl="0"/>
          <a:r>
            <a:rPr lang="es-CO" dirty="0" smtClean="0"/>
            <a:t>Añadió, "</a:t>
          </a:r>
          <a:r>
            <a:rPr lang="es-CO" dirty="0" smtClean="0">
              <a:latin typeface="Agency FB" pitchFamily="34" charset="0"/>
            </a:rPr>
            <a:t>Pues para que sepáis que el Hijo del Hombre tiene potestad en la tierra para perdonar pecados (dijo al paralítico): A ti te digo: Levántate, toma tu lecho, y vete a tu casa</a:t>
          </a:r>
          <a:r>
            <a:rPr lang="es-CO" dirty="0" smtClean="0"/>
            <a:t>" </a:t>
          </a:r>
          <a:r>
            <a:rPr lang="es-CO" u="sng" dirty="0" smtClean="0"/>
            <a:t>(Luc. 5:24)</a:t>
          </a:r>
          <a:r>
            <a:rPr lang="es-CO" u="none" dirty="0" smtClean="0"/>
            <a:t>.</a:t>
          </a:r>
          <a:r>
            <a:rPr lang="es-CO" u="sng" dirty="0" smtClean="0"/>
            <a:t> </a:t>
          </a:r>
          <a:endParaRPr lang="es-CO" u="sng" dirty="0"/>
        </a:p>
      </dgm:t>
    </dgm:pt>
    <dgm:pt modelId="{76A6D6D7-DBA5-4B29-9DD9-B454FF97D905}" type="parTrans" cxnId="{BAAC296C-BAF0-4480-8B03-C57F20ABF9DB}">
      <dgm:prSet/>
      <dgm:spPr/>
      <dgm:t>
        <a:bodyPr/>
        <a:lstStyle/>
        <a:p>
          <a:endParaRPr lang="es-CO"/>
        </a:p>
      </dgm:t>
    </dgm:pt>
    <dgm:pt modelId="{7272FB57-BF6F-417D-8C66-1493E2ACF84E}" type="sibTrans" cxnId="{BAAC296C-BAF0-4480-8B03-C57F20ABF9DB}">
      <dgm:prSet/>
      <dgm:spPr/>
      <dgm:t>
        <a:bodyPr/>
        <a:lstStyle/>
        <a:p>
          <a:endParaRPr lang="es-CO"/>
        </a:p>
      </dgm:t>
    </dgm:pt>
    <dgm:pt modelId="{DD89B0B8-AB22-4713-95EB-04E8E3486E82}" type="pres">
      <dgm:prSet presAssocID="{178863DD-9303-4C22-9065-35F6128B58F9}" presName="Name0" presStyleCnt="0">
        <dgm:presLayoutVars>
          <dgm:dir/>
          <dgm:animLvl val="lvl"/>
          <dgm:resizeHandles val="exact"/>
        </dgm:presLayoutVars>
      </dgm:prSet>
      <dgm:spPr/>
    </dgm:pt>
    <dgm:pt modelId="{54E91C8B-383F-47B8-9D82-3D6519C05312}" type="pres">
      <dgm:prSet presAssocID="{3A7CE3B9-5CFB-4491-BB97-38E3FC6D75C3}" presName="linNode" presStyleCnt="0"/>
      <dgm:spPr/>
    </dgm:pt>
    <dgm:pt modelId="{8B57810A-7707-423C-9A7C-7F88E967A4D8}" type="pres">
      <dgm:prSet presAssocID="{3A7CE3B9-5CFB-4491-BB97-38E3FC6D75C3}" presName="parentText" presStyleLbl="node1" presStyleIdx="0" presStyleCnt="1" custScaleX="219798">
        <dgm:presLayoutVars>
          <dgm:chMax val="1"/>
          <dgm:bulletEnabled val="1"/>
        </dgm:presLayoutVars>
      </dgm:prSet>
      <dgm:spPr/>
    </dgm:pt>
    <dgm:pt modelId="{B3108025-17E5-4D6C-A859-FF1B461F17AF}" type="pres">
      <dgm:prSet presAssocID="{3A7CE3B9-5CFB-4491-BB97-38E3FC6D75C3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99277762-FF55-4A59-BFAB-28EC9678ACB6}" type="presOf" srcId="{178863DD-9303-4C22-9065-35F6128B58F9}" destId="{DD89B0B8-AB22-4713-95EB-04E8E3486E82}" srcOrd="0" destOrd="0" presId="urn:microsoft.com/office/officeart/2005/8/layout/vList5"/>
    <dgm:cxn modelId="{85FCCB41-0480-4AB3-9930-8CB8E15C5DD1}" srcId="{178863DD-9303-4C22-9065-35F6128B58F9}" destId="{3A7CE3B9-5CFB-4491-BB97-38E3FC6D75C3}" srcOrd="0" destOrd="0" parTransId="{EAC20575-545A-420B-9DBF-6946414F3F32}" sibTransId="{3585208E-A1F4-4BB6-BDF5-081D8718A98E}"/>
    <dgm:cxn modelId="{BAAC296C-BAF0-4480-8B03-C57F20ABF9DB}" srcId="{3A7CE3B9-5CFB-4491-BB97-38E3FC6D75C3}" destId="{735E7552-A69C-4D9B-89E0-F0D045CDCDC7}" srcOrd="0" destOrd="0" parTransId="{76A6D6D7-DBA5-4B29-9DD9-B454FF97D905}" sibTransId="{7272FB57-BF6F-417D-8C66-1493E2ACF84E}"/>
    <dgm:cxn modelId="{81586E49-D883-49AE-B71E-E926338FE82D}" type="presOf" srcId="{735E7552-A69C-4D9B-89E0-F0D045CDCDC7}" destId="{B3108025-17E5-4D6C-A859-FF1B461F17AF}" srcOrd="0" destOrd="0" presId="urn:microsoft.com/office/officeart/2005/8/layout/vList5"/>
    <dgm:cxn modelId="{CFD69291-8A2B-4DE6-AD18-BA5D93B7F43F}" type="presOf" srcId="{3A7CE3B9-5CFB-4491-BB97-38E3FC6D75C3}" destId="{8B57810A-7707-423C-9A7C-7F88E967A4D8}" srcOrd="0" destOrd="0" presId="urn:microsoft.com/office/officeart/2005/8/layout/vList5"/>
    <dgm:cxn modelId="{3DA36A33-12B5-4EA5-A7BB-B5CFCADFA0B9}" type="presParOf" srcId="{DD89B0B8-AB22-4713-95EB-04E8E3486E82}" destId="{54E91C8B-383F-47B8-9D82-3D6519C05312}" srcOrd="0" destOrd="0" presId="urn:microsoft.com/office/officeart/2005/8/layout/vList5"/>
    <dgm:cxn modelId="{FC172C01-F33A-428F-919F-7CE2A714BF08}" type="presParOf" srcId="{54E91C8B-383F-47B8-9D82-3D6519C05312}" destId="{8B57810A-7707-423C-9A7C-7F88E967A4D8}" srcOrd="0" destOrd="0" presId="urn:microsoft.com/office/officeart/2005/8/layout/vList5"/>
    <dgm:cxn modelId="{B3E66116-CC28-41B3-BC41-FFB5108A5D8D}" type="presParOf" srcId="{54E91C8B-383F-47B8-9D82-3D6519C05312}" destId="{B3108025-17E5-4D6C-A859-FF1B461F17A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42ECF47-7775-49B6-98D8-7BC88CCF790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A0CB0E0E-4675-4492-A7E1-D235B7202943}">
      <dgm:prSet/>
      <dgm:spPr>
        <a:ln>
          <a:solidFill>
            <a:srgbClr val="C00000"/>
          </a:solidFill>
        </a:ln>
      </dgm:spPr>
      <dgm:t>
        <a:bodyPr/>
        <a:lstStyle/>
        <a:p>
          <a:pPr rtl="0"/>
          <a:r>
            <a:rPr lang="es-CO" dirty="0" smtClean="0"/>
            <a:t>La pregunta es:</a:t>
          </a:r>
        </a:p>
        <a:p>
          <a:pPr rtl="0"/>
          <a:r>
            <a:rPr lang="es-CO" dirty="0" smtClean="0"/>
            <a:t>¿Por qué el sacerdote católico no puede hacer lo mismo? </a:t>
          </a:r>
          <a:endParaRPr lang="es-CO" dirty="0"/>
        </a:p>
      </dgm:t>
    </dgm:pt>
    <dgm:pt modelId="{D3E438AD-27AF-42CC-BD59-0DFE9EBB4EBE}" type="parTrans" cxnId="{1291714E-FEBF-4F21-8FBF-4668E5D2F17D}">
      <dgm:prSet/>
      <dgm:spPr/>
      <dgm:t>
        <a:bodyPr/>
        <a:lstStyle/>
        <a:p>
          <a:endParaRPr lang="es-CO"/>
        </a:p>
      </dgm:t>
    </dgm:pt>
    <dgm:pt modelId="{8D2F3F06-A5BE-4D13-B488-845C3A0B6CA4}" type="sibTrans" cxnId="{1291714E-FEBF-4F21-8FBF-4668E5D2F17D}">
      <dgm:prSet/>
      <dgm:spPr/>
      <dgm:t>
        <a:bodyPr/>
        <a:lstStyle/>
        <a:p>
          <a:endParaRPr lang="es-CO"/>
        </a:p>
      </dgm:t>
    </dgm:pt>
    <dgm:pt modelId="{17438E55-5A19-4BDE-B304-81E01FDFF5A9}">
      <dgm:prSet/>
      <dgm:spPr>
        <a:ln>
          <a:solidFill>
            <a:srgbClr val="C00000">
              <a:alpha val="90000"/>
            </a:srgbClr>
          </a:solidFill>
        </a:ln>
      </dgm:spPr>
      <dgm:t>
        <a:bodyPr/>
        <a:lstStyle/>
        <a:p>
          <a:pPr rtl="0"/>
          <a:r>
            <a:rPr lang="es-CO" dirty="0" smtClean="0"/>
            <a:t>En vista de que no pueden, debemos concluir que no tienen la autoridad para perdonar pecados. </a:t>
          </a:r>
          <a:endParaRPr lang="es-CO" dirty="0"/>
        </a:p>
      </dgm:t>
    </dgm:pt>
    <dgm:pt modelId="{ED59AE48-3825-475A-A0F0-FFD03584AD03}" type="parTrans" cxnId="{E2126260-EB03-47FE-BC1D-7E7A65B8FD02}">
      <dgm:prSet/>
      <dgm:spPr/>
      <dgm:t>
        <a:bodyPr/>
        <a:lstStyle/>
        <a:p>
          <a:endParaRPr lang="es-CO"/>
        </a:p>
      </dgm:t>
    </dgm:pt>
    <dgm:pt modelId="{D359E23C-3D5E-4D78-A1C5-72C561491840}" type="sibTrans" cxnId="{E2126260-EB03-47FE-BC1D-7E7A65B8FD02}">
      <dgm:prSet/>
      <dgm:spPr/>
      <dgm:t>
        <a:bodyPr/>
        <a:lstStyle/>
        <a:p>
          <a:endParaRPr lang="es-CO"/>
        </a:p>
      </dgm:t>
    </dgm:pt>
    <dgm:pt modelId="{6FC0E47F-8BD5-4960-A30E-2267D6D83FCD}" type="pres">
      <dgm:prSet presAssocID="{242ECF47-7775-49B6-98D8-7BC88CCF7904}" presName="Name0" presStyleCnt="0">
        <dgm:presLayoutVars>
          <dgm:dir/>
          <dgm:animLvl val="lvl"/>
          <dgm:resizeHandles val="exact"/>
        </dgm:presLayoutVars>
      </dgm:prSet>
      <dgm:spPr/>
    </dgm:pt>
    <dgm:pt modelId="{1E3D730A-5683-44E1-9BF3-F04816331CFD}" type="pres">
      <dgm:prSet presAssocID="{A0CB0E0E-4675-4492-A7E1-D235B7202943}" presName="linNode" presStyleCnt="0"/>
      <dgm:spPr/>
    </dgm:pt>
    <dgm:pt modelId="{39F77F5F-6515-4D2E-A05F-CBBF081FB96C}" type="pres">
      <dgm:prSet presAssocID="{A0CB0E0E-4675-4492-A7E1-D235B7202943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475FFDA1-6831-43A1-A440-37C4DDCFF9BD}" type="pres">
      <dgm:prSet presAssocID="{A0CB0E0E-4675-4492-A7E1-D235B7202943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CA077342-1130-4842-B47B-B7DBF273BA71}" type="presOf" srcId="{17438E55-5A19-4BDE-B304-81E01FDFF5A9}" destId="{475FFDA1-6831-43A1-A440-37C4DDCFF9BD}" srcOrd="0" destOrd="0" presId="urn:microsoft.com/office/officeart/2005/8/layout/vList5"/>
    <dgm:cxn modelId="{183402E4-6706-469F-97DB-682F1EF90F82}" type="presOf" srcId="{A0CB0E0E-4675-4492-A7E1-D235B7202943}" destId="{39F77F5F-6515-4D2E-A05F-CBBF081FB96C}" srcOrd="0" destOrd="0" presId="urn:microsoft.com/office/officeart/2005/8/layout/vList5"/>
    <dgm:cxn modelId="{E2126260-EB03-47FE-BC1D-7E7A65B8FD02}" srcId="{A0CB0E0E-4675-4492-A7E1-D235B7202943}" destId="{17438E55-5A19-4BDE-B304-81E01FDFF5A9}" srcOrd="0" destOrd="0" parTransId="{ED59AE48-3825-475A-A0F0-FFD03584AD03}" sibTransId="{D359E23C-3D5E-4D78-A1C5-72C561491840}"/>
    <dgm:cxn modelId="{659EEBDC-BDD2-452E-874A-B7F0BB2EA171}" type="presOf" srcId="{242ECF47-7775-49B6-98D8-7BC88CCF7904}" destId="{6FC0E47F-8BD5-4960-A30E-2267D6D83FCD}" srcOrd="0" destOrd="0" presId="urn:microsoft.com/office/officeart/2005/8/layout/vList5"/>
    <dgm:cxn modelId="{1291714E-FEBF-4F21-8FBF-4668E5D2F17D}" srcId="{242ECF47-7775-49B6-98D8-7BC88CCF7904}" destId="{A0CB0E0E-4675-4492-A7E1-D235B7202943}" srcOrd="0" destOrd="0" parTransId="{D3E438AD-27AF-42CC-BD59-0DFE9EBB4EBE}" sibTransId="{8D2F3F06-A5BE-4D13-B488-845C3A0B6CA4}"/>
    <dgm:cxn modelId="{1AF1E49B-ABB3-424B-BFF6-6E1DBB072604}" type="presParOf" srcId="{6FC0E47F-8BD5-4960-A30E-2267D6D83FCD}" destId="{1E3D730A-5683-44E1-9BF3-F04816331CFD}" srcOrd="0" destOrd="0" presId="urn:microsoft.com/office/officeart/2005/8/layout/vList5"/>
    <dgm:cxn modelId="{57259D90-6C8E-4A3D-A353-B08F03F69410}" type="presParOf" srcId="{1E3D730A-5683-44E1-9BF3-F04816331CFD}" destId="{39F77F5F-6515-4D2E-A05F-CBBF081FB96C}" srcOrd="0" destOrd="0" presId="urn:microsoft.com/office/officeart/2005/8/layout/vList5"/>
    <dgm:cxn modelId="{4B1DA720-BD6B-4922-8BDC-D3A9EF6AD340}" type="presParOf" srcId="{1E3D730A-5683-44E1-9BF3-F04816331CFD}" destId="{475FFDA1-6831-43A1-A440-37C4DDCFF9B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2F6100C-3661-4466-BA46-58F427F72DC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91F57B69-689D-455A-B3CC-D50F192FBF36}">
      <dgm:prSet/>
      <dgm:spPr>
        <a:solidFill>
          <a:srgbClr val="002060"/>
        </a:solidFill>
        <a:ln>
          <a:solidFill>
            <a:srgbClr val="C00000"/>
          </a:solidFill>
        </a:ln>
      </dgm:spPr>
      <dgm:t>
        <a:bodyPr/>
        <a:lstStyle/>
        <a:p>
          <a:pPr rtl="0"/>
          <a:r>
            <a:rPr lang="es-CO" dirty="0" smtClean="0"/>
            <a:t>Por tanto: Si el perdón de pecados, es un atributo exclusivo de Dios, Quiere decir que, el sacerdocio Católico, a usurpado este derecho.</a:t>
          </a:r>
          <a:endParaRPr lang="es-CO" dirty="0"/>
        </a:p>
      </dgm:t>
    </dgm:pt>
    <dgm:pt modelId="{1D05A945-1184-4CFB-81DD-14C8BEE4C533}" type="parTrans" cxnId="{1C2D5D5B-B49E-43DF-9D88-A3336F4F98CD}">
      <dgm:prSet/>
      <dgm:spPr/>
      <dgm:t>
        <a:bodyPr/>
        <a:lstStyle/>
        <a:p>
          <a:endParaRPr lang="es-CO"/>
        </a:p>
      </dgm:t>
    </dgm:pt>
    <dgm:pt modelId="{57026129-9F12-4B04-B6A7-1A8047EE9117}" type="sibTrans" cxnId="{1C2D5D5B-B49E-43DF-9D88-A3336F4F98CD}">
      <dgm:prSet/>
      <dgm:spPr/>
      <dgm:t>
        <a:bodyPr/>
        <a:lstStyle/>
        <a:p>
          <a:endParaRPr lang="es-CO"/>
        </a:p>
      </dgm:t>
    </dgm:pt>
    <dgm:pt modelId="{BB84B8A8-1BBA-4FD4-A635-D2682382A2C2}">
      <dgm:prSet/>
      <dgm:spPr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pPr rtl="0"/>
          <a:r>
            <a:rPr lang="es-CO" b="1" dirty="0" smtClean="0"/>
            <a:t>2 Tes.2:3,4 </a:t>
          </a:r>
          <a:r>
            <a:rPr lang="es-CO" dirty="0" smtClean="0"/>
            <a:t>dice: «</a:t>
          </a:r>
          <a:r>
            <a:rPr lang="es-CO" dirty="0" smtClean="0">
              <a:latin typeface="Agency FB" pitchFamily="34" charset="0"/>
            </a:rPr>
            <a:t>No os engañe nadie en ninguna manera; porque no vendrá (Cristo), sin que venga antes la apostasía, y se manifieste el hombre de pecado, el hijo de perdición, 4 Oponiéndose, y levantándose contra todo lo que se llama Dios, ó que se adora; tanto que se asiente en el templo de Dios como Dios, haciéndose parecer Dios</a:t>
          </a:r>
          <a:r>
            <a:rPr lang="es-CO" dirty="0" smtClean="0"/>
            <a:t>».</a:t>
          </a:r>
          <a:endParaRPr lang="es-CO" dirty="0"/>
        </a:p>
      </dgm:t>
    </dgm:pt>
    <dgm:pt modelId="{26951C9C-3417-468D-89AB-8DB15CE34B06}" type="parTrans" cxnId="{65DD4920-AA82-4878-ABC9-72AE65E1F44D}">
      <dgm:prSet/>
      <dgm:spPr/>
      <dgm:t>
        <a:bodyPr/>
        <a:lstStyle/>
        <a:p>
          <a:endParaRPr lang="es-CO"/>
        </a:p>
      </dgm:t>
    </dgm:pt>
    <dgm:pt modelId="{1189AE24-97F2-444C-BBC9-5ACA969B55ED}" type="sibTrans" cxnId="{65DD4920-AA82-4878-ABC9-72AE65E1F44D}">
      <dgm:prSet/>
      <dgm:spPr/>
      <dgm:t>
        <a:bodyPr/>
        <a:lstStyle/>
        <a:p>
          <a:endParaRPr lang="es-CO"/>
        </a:p>
      </dgm:t>
    </dgm:pt>
    <dgm:pt modelId="{4B00F536-0DEE-4633-8509-86841FF487D5}" type="pres">
      <dgm:prSet presAssocID="{62F6100C-3661-4466-BA46-58F427F72DCF}" presName="Name0" presStyleCnt="0">
        <dgm:presLayoutVars>
          <dgm:dir/>
          <dgm:animLvl val="lvl"/>
          <dgm:resizeHandles val="exact"/>
        </dgm:presLayoutVars>
      </dgm:prSet>
      <dgm:spPr/>
    </dgm:pt>
    <dgm:pt modelId="{EC896000-07DB-4CCA-9A2A-27D29A05AABC}" type="pres">
      <dgm:prSet presAssocID="{91F57B69-689D-455A-B3CC-D50F192FBF36}" presName="linNode" presStyleCnt="0"/>
      <dgm:spPr/>
    </dgm:pt>
    <dgm:pt modelId="{EE0E3831-F043-4464-9FF9-4EB9070C8933}" type="pres">
      <dgm:prSet presAssocID="{91F57B69-689D-455A-B3CC-D50F192FBF36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AC93848-D6C1-4150-9BD3-34604343F49F}" type="pres">
      <dgm:prSet presAssocID="{91F57B69-689D-455A-B3CC-D50F192FBF36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1C2D5D5B-B49E-43DF-9D88-A3336F4F98CD}" srcId="{62F6100C-3661-4466-BA46-58F427F72DCF}" destId="{91F57B69-689D-455A-B3CC-D50F192FBF36}" srcOrd="0" destOrd="0" parTransId="{1D05A945-1184-4CFB-81DD-14C8BEE4C533}" sibTransId="{57026129-9F12-4B04-B6A7-1A8047EE9117}"/>
    <dgm:cxn modelId="{2AB7DE22-6F66-4721-A1C9-D0350499E516}" type="presOf" srcId="{62F6100C-3661-4466-BA46-58F427F72DCF}" destId="{4B00F536-0DEE-4633-8509-86841FF487D5}" srcOrd="0" destOrd="0" presId="urn:microsoft.com/office/officeart/2005/8/layout/vList5"/>
    <dgm:cxn modelId="{76CABD91-A519-4010-9F1D-2250EBCC0223}" type="presOf" srcId="{91F57B69-689D-455A-B3CC-D50F192FBF36}" destId="{EE0E3831-F043-4464-9FF9-4EB9070C8933}" srcOrd="0" destOrd="0" presId="urn:microsoft.com/office/officeart/2005/8/layout/vList5"/>
    <dgm:cxn modelId="{2F0FF16D-0ADB-4A84-A91A-1AD30B9767E1}" type="presOf" srcId="{BB84B8A8-1BBA-4FD4-A635-D2682382A2C2}" destId="{FAC93848-D6C1-4150-9BD3-34604343F49F}" srcOrd="0" destOrd="0" presId="urn:microsoft.com/office/officeart/2005/8/layout/vList5"/>
    <dgm:cxn modelId="{65DD4920-AA82-4878-ABC9-72AE65E1F44D}" srcId="{91F57B69-689D-455A-B3CC-D50F192FBF36}" destId="{BB84B8A8-1BBA-4FD4-A635-D2682382A2C2}" srcOrd="0" destOrd="0" parTransId="{26951C9C-3417-468D-89AB-8DB15CE34B06}" sibTransId="{1189AE24-97F2-444C-BBC9-5ACA969B55ED}"/>
    <dgm:cxn modelId="{4B0442A0-73CA-4425-8303-447F03171232}" type="presParOf" srcId="{4B00F536-0DEE-4633-8509-86841FF487D5}" destId="{EC896000-07DB-4CCA-9A2A-27D29A05AABC}" srcOrd="0" destOrd="0" presId="urn:microsoft.com/office/officeart/2005/8/layout/vList5"/>
    <dgm:cxn modelId="{4BDB8B03-8B6F-4B27-B724-41C2DDA1D3C4}" type="presParOf" srcId="{EC896000-07DB-4CCA-9A2A-27D29A05AABC}" destId="{EE0E3831-F043-4464-9FF9-4EB9070C8933}" srcOrd="0" destOrd="0" presId="urn:microsoft.com/office/officeart/2005/8/layout/vList5"/>
    <dgm:cxn modelId="{F16606D8-38DA-4085-AFEC-D02C263B2726}" type="presParOf" srcId="{EC896000-07DB-4CCA-9A2A-27D29A05AABC}" destId="{FAC93848-D6C1-4150-9BD3-34604343F49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EC8329-C690-4E8F-82E9-799770DE4D2E}">
      <dsp:nvSpPr>
        <dsp:cNvPr id="0" name=""/>
        <dsp:cNvSpPr/>
      </dsp:nvSpPr>
      <dsp:spPr>
        <a:xfrm rot="5400000">
          <a:off x="3626070" y="-170900"/>
          <a:ext cx="3940115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000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285750" lvl="1" indent="-285750" algn="l" defTabSz="1511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3400" b="1" kern="1200" dirty="0" smtClean="0"/>
            <a:t>"Cristo confirió a los apóstoles el poder para perdonar pecados: </a:t>
          </a:r>
          <a:r>
            <a:rPr lang="es-CO" sz="3400" b="1" kern="1200" dirty="0" smtClean="0">
              <a:latin typeface="Agency FB" pitchFamily="34" charset="0"/>
            </a:rPr>
            <a:t>'A quienes perdonéis los pecados, les quedan perdonados</a:t>
          </a:r>
          <a:r>
            <a:rPr lang="es-CO" sz="3400" b="1" kern="1200" dirty="0" smtClean="0"/>
            <a:t>' </a:t>
          </a:r>
          <a:r>
            <a:rPr lang="es-CO" sz="3400" b="1" u="sng" kern="1200" dirty="0" smtClean="0"/>
            <a:t>(Jn. 20:23. Biblia de Jerusalén).</a:t>
          </a:r>
          <a:endParaRPr lang="es-CO" sz="3400" u="sng" kern="1200" dirty="0"/>
        </a:p>
      </dsp:txBody>
      <dsp:txXfrm rot="-5400000">
        <a:off x="2962656" y="684855"/>
        <a:ext cx="5074603" cy="3555433"/>
      </dsp:txXfrm>
    </dsp:sp>
    <dsp:sp modelId="{E53C30B4-0FD7-4D84-AD8F-6994B60B3633}">
      <dsp:nvSpPr>
        <dsp:cNvPr id="0" name=""/>
        <dsp:cNvSpPr/>
      </dsp:nvSpPr>
      <dsp:spPr>
        <a:xfrm>
          <a:off x="0" y="0"/>
          <a:ext cx="2962656" cy="49251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600" kern="1200" dirty="0" smtClean="0"/>
            <a:t>Los funcionarios católicos afirman que los sacerdotes católicos han heredado de los apóstoles el poder para perdonar a los pecadores arrepentidos. Nótese lo siguiente:</a:t>
          </a:r>
          <a:endParaRPr lang="es-CO" sz="2600" kern="1200" dirty="0"/>
        </a:p>
      </dsp:txBody>
      <dsp:txXfrm>
        <a:off x="144625" y="144625"/>
        <a:ext cx="2673406" cy="46358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F2B06E-A660-4FB6-9CD3-BD5AF638F375}">
      <dsp:nvSpPr>
        <dsp:cNvPr id="0" name=""/>
        <dsp:cNvSpPr/>
      </dsp:nvSpPr>
      <dsp:spPr>
        <a:xfrm rot="5400000">
          <a:off x="3176659" y="390863"/>
          <a:ext cx="4838937" cy="5266944"/>
        </a:xfrm>
        <a:prstGeom prst="round2SameRect">
          <a:avLst/>
        </a:prstGeom>
        <a:solidFill>
          <a:schemeClr val="accent2">
            <a:lumMod val="40000"/>
            <a:lumOff val="60000"/>
            <a:alpha val="90000"/>
          </a:schemeClr>
        </a:solidFill>
        <a:ln w="25400" cap="flat" cmpd="sng" algn="ctr">
          <a:solidFill>
            <a:srgbClr val="FF000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3000" kern="1200" dirty="0" smtClean="0"/>
            <a:t>"Como los herederos del poder y la autoridad de los apóstoles, el sacerdote de la Iglesia Católica ejerce el ministerio de la reconciliación, perdonando a los pecadores arrepentidos en el nombre de Jesucristo" </a:t>
          </a:r>
          <a:r>
            <a:rPr lang="es-CO" sz="3000" b="1" u="sng" kern="1200" dirty="0" smtClean="0"/>
            <a:t>(La Fe de Millones, Págs. 71-72). </a:t>
          </a:r>
          <a:endParaRPr lang="es-CO" sz="3000" b="1" u="sng" kern="1200" dirty="0"/>
        </a:p>
      </dsp:txBody>
      <dsp:txXfrm rot="-5400000">
        <a:off x="2962656" y="841084"/>
        <a:ext cx="5030727" cy="4366503"/>
      </dsp:txXfrm>
    </dsp:sp>
    <dsp:sp modelId="{A92BFCE6-8BBF-496D-95E9-93E5F0162E7B}">
      <dsp:nvSpPr>
        <dsp:cNvPr id="0" name=""/>
        <dsp:cNvSpPr/>
      </dsp:nvSpPr>
      <dsp:spPr>
        <a:xfrm>
          <a:off x="0" y="0"/>
          <a:ext cx="2962656" cy="6048672"/>
        </a:xfrm>
        <a:prstGeom prst="roundRect">
          <a:avLst/>
        </a:prstGeom>
        <a:solidFill>
          <a:schemeClr val="bg2">
            <a:lumMod val="50000"/>
          </a:schemeClr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600" kern="1200" dirty="0" smtClean="0"/>
            <a:t>San Pablo refleja la fe de la iglesia apostólica cuando escribe: '... </a:t>
          </a:r>
          <a:r>
            <a:rPr lang="es-CO" sz="3600" kern="1200" dirty="0" smtClean="0">
              <a:latin typeface="Agency FB" pitchFamily="34" charset="0"/>
            </a:rPr>
            <a:t>y nos confió el ministerio de la reconciliación</a:t>
          </a:r>
          <a:r>
            <a:rPr lang="es-CO" sz="3600" kern="1200" dirty="0" smtClean="0"/>
            <a:t>' </a:t>
          </a:r>
          <a:r>
            <a:rPr lang="es-CO" sz="3600" u="sng" kern="1200" dirty="0" smtClean="0"/>
            <a:t>(2 Cor. 5:18 - BJ)".</a:t>
          </a:r>
          <a:endParaRPr lang="es-CO" sz="3600" u="sng" kern="1200" dirty="0"/>
        </a:p>
      </dsp:txBody>
      <dsp:txXfrm>
        <a:off x="144625" y="144625"/>
        <a:ext cx="2673406" cy="57594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B603CC-965D-4BAC-B766-161FA722D7FF}">
      <dsp:nvSpPr>
        <dsp:cNvPr id="0" name=""/>
        <dsp:cNvSpPr/>
      </dsp:nvSpPr>
      <dsp:spPr>
        <a:xfrm rot="5400000">
          <a:off x="3336331" y="191273"/>
          <a:ext cx="4519592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300" kern="1200" dirty="0" smtClean="0"/>
            <a:t>De esta manera, solamente por la posesión del Espíritu Santo los apóstoles tendrían la autoridad para perdonar y retener pecados. </a:t>
          </a:r>
          <a:endParaRPr lang="es-CO" sz="2300" kern="1200" dirty="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300" u="sng" kern="1200" dirty="0" smtClean="0"/>
            <a:t>A medida que el Espíritu Santo los guió en su predicación y escritura, ellos entregaron el plan de Dios para el perdón y la retención de los pecados </a:t>
          </a:r>
          <a:r>
            <a:rPr lang="es-CO" sz="2300" b="1" kern="1200" dirty="0" smtClean="0"/>
            <a:t>(Ver Luc. 24:45-49; Hch. 2:38)</a:t>
          </a:r>
          <a:r>
            <a:rPr lang="es-CO" sz="2300" kern="1200" dirty="0" smtClean="0"/>
            <a:t>. </a:t>
          </a:r>
          <a:endParaRPr lang="es-CO" sz="2300" kern="1200" dirty="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300" kern="1200" dirty="0" smtClean="0"/>
            <a:t>Este sólo fue su "poder para perdonar pecados" y cómo fue éste ejercitado.</a:t>
          </a:r>
          <a:endParaRPr lang="es-CO" sz="2300" kern="1200" dirty="0"/>
        </a:p>
      </dsp:txBody>
      <dsp:txXfrm rot="-5400000">
        <a:off x="2962655" y="785577"/>
        <a:ext cx="5046316" cy="4078336"/>
      </dsp:txXfrm>
    </dsp:sp>
    <dsp:sp modelId="{B198D16C-F395-4DA2-84A9-FE96E306D2DC}">
      <dsp:nvSpPr>
        <dsp:cNvPr id="0" name=""/>
        <dsp:cNvSpPr/>
      </dsp:nvSpPr>
      <dsp:spPr>
        <a:xfrm>
          <a:off x="0" y="0"/>
          <a:ext cx="2962656" cy="5649491"/>
        </a:xfrm>
        <a:prstGeom prst="roundRect">
          <a:avLst/>
        </a:prstGeom>
        <a:solidFill>
          <a:schemeClr val="bg1">
            <a:lumMod val="50000"/>
          </a:schemeClr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/>
            <a:t>Los sacerdotes católicos están afirmando un poder que los apóstoles no poseyeron o ejercieron. Jesús dijo a los apóstoles, </a:t>
          </a:r>
          <a:r>
            <a:rPr lang="es-CO" sz="2400" kern="1200" dirty="0" smtClean="0">
              <a:latin typeface="Agency FB" pitchFamily="34" charset="0"/>
            </a:rPr>
            <a:t>"... Recibid el Espíritu Santo. A quienes remitiereis los pecados, les son remitidos; y a quienes se los retuviereis, les son retenidos</a:t>
          </a:r>
          <a:r>
            <a:rPr lang="es-CO" sz="2400" kern="1200" dirty="0" smtClean="0"/>
            <a:t>" </a:t>
          </a:r>
          <a:r>
            <a:rPr lang="es-CO" sz="2400" u="sng" kern="1200" dirty="0" smtClean="0"/>
            <a:t>(Jn. 20:22-23). </a:t>
          </a:r>
          <a:endParaRPr lang="es-CO" sz="2400" u="sng" kern="1200" dirty="0"/>
        </a:p>
      </dsp:txBody>
      <dsp:txXfrm>
        <a:off x="144625" y="144625"/>
        <a:ext cx="2673406" cy="536024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63BA1A-0C89-41FA-874D-5AD2FD7C1FEC}">
      <dsp:nvSpPr>
        <dsp:cNvPr id="0" name=""/>
        <dsp:cNvSpPr/>
      </dsp:nvSpPr>
      <dsp:spPr>
        <a:xfrm rot="5400000">
          <a:off x="3119052" y="462871"/>
          <a:ext cx="4954150" cy="5266944"/>
        </a:xfrm>
        <a:prstGeom prst="round2Same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25400" cap="flat" cmpd="sng" algn="ctr">
          <a:solidFill>
            <a:srgbClr val="FF000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285750" lvl="1" indent="-285750" algn="l" defTabSz="1289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900" b="1" kern="1200" dirty="0" smtClean="0"/>
            <a:t>Su error estuvo en su fracaso para reconocer que Jesús era Dios en la carne. </a:t>
          </a:r>
          <a:endParaRPr lang="es-CO" sz="2900" kern="1200" dirty="0"/>
        </a:p>
        <a:p>
          <a:pPr marL="285750" lvl="1" indent="-285750" algn="l" defTabSz="12890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900" b="1" kern="1200" dirty="0" smtClean="0"/>
            <a:t>Si Jesús no era Dios, habrían estado en lo correcto en su acusación. Dios dijo a través del profeta Isaías, "</a:t>
          </a:r>
          <a:r>
            <a:rPr lang="es-CO" sz="2900" b="1" kern="1200" dirty="0" smtClean="0">
              <a:latin typeface="Agency FB" pitchFamily="34" charset="0"/>
            </a:rPr>
            <a:t>Yo, yo soy el que borro tus rebeliones por amor de mí mismo, y no me acordaré de tus pecados</a:t>
          </a:r>
          <a:r>
            <a:rPr lang="es-CO" sz="2900" b="1" kern="1200" dirty="0" smtClean="0"/>
            <a:t>" </a:t>
          </a:r>
          <a:r>
            <a:rPr lang="es-CO" sz="2900" b="1" u="sng" kern="1200" dirty="0" smtClean="0"/>
            <a:t>(Isa. 43:25).</a:t>
          </a:r>
          <a:endParaRPr lang="es-CO" sz="2900" u="sng" kern="1200" dirty="0"/>
        </a:p>
      </dsp:txBody>
      <dsp:txXfrm rot="-5400000">
        <a:off x="2962655" y="861110"/>
        <a:ext cx="5025102" cy="4470466"/>
      </dsp:txXfrm>
    </dsp:sp>
    <dsp:sp modelId="{174BE29B-B623-4726-BB46-B8A44E38D867}">
      <dsp:nvSpPr>
        <dsp:cNvPr id="0" name=""/>
        <dsp:cNvSpPr/>
      </dsp:nvSpPr>
      <dsp:spPr>
        <a:xfrm>
          <a:off x="0" y="0"/>
          <a:ext cx="2962656" cy="61926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900" b="1" kern="1200" dirty="0" smtClean="0"/>
            <a:t>En una ocasión los escribas y fariseos razonaban en sus corazones con respecto a Jesús, "... ¿</a:t>
          </a:r>
          <a:r>
            <a:rPr lang="es-CO" sz="2900" b="1" kern="1200" dirty="0" smtClean="0">
              <a:latin typeface="Agency FB" pitchFamily="34" charset="0"/>
            </a:rPr>
            <a:t>Quién es éste que habla blasfemias? ¿</a:t>
          </a:r>
          <a:r>
            <a:rPr lang="es-CO" sz="2900" b="1" u="sng" kern="1200" dirty="0" smtClean="0">
              <a:latin typeface="Agency FB" pitchFamily="34" charset="0"/>
            </a:rPr>
            <a:t>Quién puede perdonar pecados sino sólo Dios</a:t>
          </a:r>
          <a:r>
            <a:rPr lang="es-CO" sz="2900" b="1" kern="1200" dirty="0" smtClean="0"/>
            <a:t>?" </a:t>
          </a:r>
        </a:p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900" b="1" u="sng" kern="1200" dirty="0" smtClean="0"/>
            <a:t>(Luc. 5:21)</a:t>
          </a:r>
          <a:r>
            <a:rPr lang="es-CO" sz="2900" b="1" kern="1200" dirty="0" smtClean="0"/>
            <a:t>. </a:t>
          </a:r>
          <a:endParaRPr lang="es-CO" sz="2900" kern="1200" dirty="0"/>
        </a:p>
      </dsp:txBody>
      <dsp:txXfrm>
        <a:off x="144625" y="144625"/>
        <a:ext cx="2673406" cy="59034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F427FE-DFE5-4039-855D-EE61D54D606F}">
      <dsp:nvSpPr>
        <dsp:cNvPr id="0" name=""/>
        <dsp:cNvSpPr/>
      </dsp:nvSpPr>
      <dsp:spPr>
        <a:xfrm rot="5400000">
          <a:off x="3278725" y="263281"/>
          <a:ext cx="4634805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400" kern="1200" dirty="0" smtClean="0"/>
            <a:t>Jesús no negó que fuera blasfemo para un hombre presumir perdonar pecados. </a:t>
          </a:r>
          <a:endParaRPr lang="es-CO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400" kern="1200" dirty="0" smtClean="0"/>
            <a:t>Si los judíos hubieran estado en lo correcto en su premisa (que Cristo era solamente un hombre), habrían estado en lo correcto en su conclusión. </a:t>
          </a:r>
          <a:endParaRPr lang="es-CO" sz="2400" kern="1200" dirty="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400" u="sng" kern="1200" dirty="0" smtClean="0"/>
            <a:t>Los sacerdotes católicos literalmente asumen las prerrogativas de Dios cuando presumen perdonar pecados.</a:t>
          </a:r>
          <a:endParaRPr lang="es-CO" sz="2400" u="sng" kern="1200" dirty="0"/>
        </a:p>
      </dsp:txBody>
      <dsp:txXfrm rot="-5400000">
        <a:off x="2962656" y="805604"/>
        <a:ext cx="5040691" cy="4182299"/>
      </dsp:txXfrm>
    </dsp:sp>
    <dsp:sp modelId="{C17195B4-AA34-4E5C-B326-3ECF4C572A35}">
      <dsp:nvSpPr>
        <dsp:cNvPr id="0" name=""/>
        <dsp:cNvSpPr/>
      </dsp:nvSpPr>
      <dsp:spPr>
        <a:xfrm>
          <a:off x="0" y="0"/>
          <a:ext cx="2962656" cy="5793506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400" kern="1200" dirty="0" smtClean="0"/>
            <a:t>En otra ocasión los judíos dijeron, "</a:t>
          </a:r>
          <a:r>
            <a:rPr lang="es-CO" sz="3400" kern="1200" dirty="0" smtClean="0">
              <a:latin typeface="Agency FB" pitchFamily="34" charset="0"/>
            </a:rPr>
            <a:t>Por buena obra no te apedreamos, sino por la blasfemia; porque tú, siendo hombre, te haces Dios</a:t>
          </a:r>
          <a:r>
            <a:rPr lang="es-CO" sz="3400" kern="1200" dirty="0" smtClean="0"/>
            <a:t>«</a:t>
          </a:r>
        </a:p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400" kern="1200" dirty="0" smtClean="0"/>
            <a:t> </a:t>
          </a:r>
          <a:r>
            <a:rPr lang="es-CO" sz="3400" b="1" u="sng" kern="1200" dirty="0" smtClean="0"/>
            <a:t>(Jn. 10:33). </a:t>
          </a:r>
          <a:endParaRPr lang="es-CO" sz="3400" b="1" u="sng" kern="1200" dirty="0"/>
        </a:p>
      </dsp:txBody>
      <dsp:txXfrm>
        <a:off x="144625" y="144625"/>
        <a:ext cx="2673406" cy="550425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108025-17E5-4D6C-A859-FF1B461F17AF}">
      <dsp:nvSpPr>
        <dsp:cNvPr id="0" name=""/>
        <dsp:cNvSpPr/>
      </dsp:nvSpPr>
      <dsp:spPr>
        <a:xfrm rot="5400000">
          <a:off x="4128430" y="985944"/>
          <a:ext cx="4519592" cy="367760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C0000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285750" lvl="1" indent="-285750" algn="l" defTabSz="13779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3100" kern="1200" dirty="0" smtClean="0"/>
            <a:t>Añadió, "</a:t>
          </a:r>
          <a:r>
            <a:rPr lang="es-CO" sz="3100" kern="1200" dirty="0" smtClean="0">
              <a:latin typeface="Agency FB" pitchFamily="34" charset="0"/>
            </a:rPr>
            <a:t>Pues para que sepáis que el Hijo del Hombre tiene potestad en la tierra para perdonar pecados (dijo al paralítico): A ti te digo: Levántate, toma tu lecho, y vete a tu casa</a:t>
          </a:r>
          <a:r>
            <a:rPr lang="es-CO" sz="3100" kern="1200" dirty="0" smtClean="0"/>
            <a:t>" </a:t>
          </a:r>
          <a:r>
            <a:rPr lang="es-CO" sz="3100" u="sng" kern="1200" dirty="0" smtClean="0"/>
            <a:t>(Luc. 5:24)</a:t>
          </a:r>
          <a:r>
            <a:rPr lang="es-CO" sz="3100" u="none" kern="1200" dirty="0" smtClean="0"/>
            <a:t>.</a:t>
          </a:r>
          <a:r>
            <a:rPr lang="es-CO" sz="3100" u="sng" kern="1200" dirty="0" smtClean="0"/>
            <a:t> </a:t>
          </a:r>
          <a:endParaRPr lang="es-CO" sz="3100" u="sng" kern="1200" dirty="0"/>
        </a:p>
      </dsp:txBody>
      <dsp:txXfrm rot="-5400000">
        <a:off x="4549425" y="744475"/>
        <a:ext cx="3498076" cy="4160540"/>
      </dsp:txXfrm>
    </dsp:sp>
    <dsp:sp modelId="{8B57810A-7707-423C-9A7C-7F88E967A4D8}">
      <dsp:nvSpPr>
        <dsp:cNvPr id="0" name=""/>
        <dsp:cNvSpPr/>
      </dsp:nvSpPr>
      <dsp:spPr>
        <a:xfrm>
          <a:off x="2571" y="0"/>
          <a:ext cx="4546854" cy="56494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900" kern="1200" dirty="0" smtClean="0"/>
            <a:t>Si los sacerdotes católicos tienen el poder para conceder la absolución del pecado, ¿por qué no poseen también el poder para obrar milagros? </a:t>
          </a:r>
        </a:p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900" kern="1200" dirty="0" smtClean="0"/>
            <a:t>Jesús dijo que era tan fácil para él decir, "</a:t>
          </a:r>
          <a:r>
            <a:rPr lang="es-CO" sz="2900" kern="1200" dirty="0" smtClean="0">
              <a:latin typeface="Agency FB" pitchFamily="34" charset="0"/>
            </a:rPr>
            <a:t>levántate y anda", como decir, "tus pecados te son perdonados</a:t>
          </a:r>
          <a:r>
            <a:rPr lang="es-CO" sz="2900" kern="1200" dirty="0" smtClean="0"/>
            <a:t>" </a:t>
          </a:r>
        </a:p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900" b="1" u="sng" kern="1200" dirty="0" smtClean="0"/>
            <a:t>(Luc. 5:23). </a:t>
          </a:r>
          <a:endParaRPr lang="es-CO" sz="2900" b="1" u="sng" kern="1200" dirty="0"/>
        </a:p>
      </dsp:txBody>
      <dsp:txXfrm>
        <a:off x="224530" y="221959"/>
        <a:ext cx="4102936" cy="520557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5FFDA1-6831-43A1-A440-37C4DDCFF9BD}">
      <dsp:nvSpPr>
        <dsp:cNvPr id="0" name=""/>
        <dsp:cNvSpPr/>
      </dsp:nvSpPr>
      <dsp:spPr>
        <a:xfrm rot="5400000">
          <a:off x="4000512" y="-638952"/>
          <a:ext cx="3191232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C0000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285750" lvl="1" indent="-285750" algn="l" defTabSz="1733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3900" kern="1200" dirty="0" smtClean="0"/>
            <a:t>En vista de que no pueden, debemos concluir que no tienen la autoridad para perdonar pecados. </a:t>
          </a:r>
          <a:endParaRPr lang="es-CO" sz="3900" kern="1200" dirty="0"/>
        </a:p>
      </dsp:txBody>
      <dsp:txXfrm rot="-5400000">
        <a:off x="2962657" y="554686"/>
        <a:ext cx="5111161" cy="2879666"/>
      </dsp:txXfrm>
    </dsp:sp>
    <dsp:sp modelId="{39F77F5F-6515-4D2E-A05F-CBBF081FB96C}">
      <dsp:nvSpPr>
        <dsp:cNvPr id="0" name=""/>
        <dsp:cNvSpPr/>
      </dsp:nvSpPr>
      <dsp:spPr>
        <a:xfrm>
          <a:off x="0" y="0"/>
          <a:ext cx="2962656" cy="3989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400" kern="1200" dirty="0" smtClean="0"/>
            <a:t>La pregunta es:</a:t>
          </a:r>
        </a:p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400" kern="1200" dirty="0" smtClean="0"/>
            <a:t>¿Por qué el sacerdote católico no puede hacer lo mismo? </a:t>
          </a:r>
          <a:endParaRPr lang="es-CO" sz="3400" kern="1200" dirty="0"/>
        </a:p>
      </dsp:txBody>
      <dsp:txXfrm>
        <a:off x="144625" y="144625"/>
        <a:ext cx="2673406" cy="369979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93848-D6C1-4150-9BD3-34604343F49F}">
      <dsp:nvSpPr>
        <dsp:cNvPr id="0" name=""/>
        <dsp:cNvSpPr/>
      </dsp:nvSpPr>
      <dsp:spPr>
        <a:xfrm rot="5400000">
          <a:off x="3785742" y="-370490"/>
          <a:ext cx="3620770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000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600" b="1" kern="1200" dirty="0" smtClean="0"/>
            <a:t>2 Tes.2:3,4 </a:t>
          </a:r>
          <a:r>
            <a:rPr lang="es-CO" sz="2600" kern="1200" dirty="0" smtClean="0"/>
            <a:t>dice: «</a:t>
          </a:r>
          <a:r>
            <a:rPr lang="es-CO" sz="2600" kern="1200" dirty="0" smtClean="0">
              <a:latin typeface="Agency FB" pitchFamily="34" charset="0"/>
            </a:rPr>
            <a:t>No os engañe nadie en ninguna manera; porque no vendrá (Cristo), sin que venga antes la apostasía, y se manifieste el hombre de pecado, el hijo de perdición, 4 Oponiéndose, y levantándose contra todo lo que se llama Dios, ó que se adora; tanto que se asiente en el templo de Dios como Dios, haciéndose parecer Dios</a:t>
          </a:r>
          <a:r>
            <a:rPr lang="es-CO" sz="2600" kern="1200" dirty="0" smtClean="0"/>
            <a:t>».</a:t>
          </a:r>
          <a:endParaRPr lang="es-CO" sz="2600" kern="1200" dirty="0"/>
        </a:p>
      </dsp:txBody>
      <dsp:txXfrm rot="-5400000">
        <a:off x="2962656" y="629347"/>
        <a:ext cx="5090193" cy="3267268"/>
      </dsp:txXfrm>
    </dsp:sp>
    <dsp:sp modelId="{EE0E3831-F043-4464-9FF9-4EB9070C8933}">
      <dsp:nvSpPr>
        <dsp:cNvPr id="0" name=""/>
        <dsp:cNvSpPr/>
      </dsp:nvSpPr>
      <dsp:spPr>
        <a:xfrm>
          <a:off x="0" y="0"/>
          <a:ext cx="2962656" cy="4525963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700" kern="1200" dirty="0" smtClean="0"/>
            <a:t>Por tanto: Si el perdón de pecados, es un atributo exclusivo de Dios, Quiere decir que, el sacerdocio Católico, a usurpado este derecho.</a:t>
          </a:r>
          <a:endParaRPr lang="es-CO" sz="2700" kern="1200" dirty="0"/>
        </a:p>
      </dsp:txBody>
      <dsp:txXfrm>
        <a:off x="144625" y="144625"/>
        <a:ext cx="2673406" cy="42367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13/07/2016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13/07/2016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13/07/2016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13/07/2016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13/07/2016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13/07/2016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13/07/2016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13/07/2016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13/07/2016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13/07/2016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13/07/2016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13/07/2016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  <a:solidFill>
            <a:schemeClr val="bg1">
              <a:lumMod val="85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90000"/>
          </a:bodyPr>
          <a:lstStyle/>
          <a:p>
            <a:r>
              <a:rPr lang="es-CO" sz="5300" b="1" i="1" dirty="0" smtClean="0"/>
              <a:t>PUEDEN LOS SACERDOTES PERDONAR PECADOS</a:t>
            </a:r>
            <a:endParaRPr lang="es-CO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703" y="2420888"/>
            <a:ext cx="3672407" cy="333751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Medio marco"/>
          <p:cNvSpPr/>
          <p:nvPr/>
        </p:nvSpPr>
        <p:spPr>
          <a:xfrm rot="16200000">
            <a:off x="3949436" y="3648824"/>
            <a:ext cx="914400" cy="4219164"/>
          </a:xfrm>
          <a:prstGeom prst="halfFrame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8661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90000"/>
          </a:bodyPr>
          <a:lstStyle/>
          <a:p>
            <a:pPr algn="l"/>
            <a:r>
              <a:rPr lang="es-CO" b="1" i="1" dirty="0"/>
              <a:t>PUEDEN LOS </a:t>
            </a:r>
            <a:r>
              <a:rPr lang="es-CO" b="1" i="1" dirty="0" smtClean="0"/>
              <a:t>SACERDOTES</a:t>
            </a:r>
            <a:br>
              <a:rPr lang="es-CO" b="1" i="1" dirty="0" smtClean="0"/>
            </a:br>
            <a:r>
              <a:rPr lang="es-CO" b="1" i="1" dirty="0" smtClean="0"/>
              <a:t>PERDONAR </a:t>
            </a:r>
            <a:r>
              <a:rPr lang="es-CO" b="1" i="1" dirty="0"/>
              <a:t>PECADOS</a:t>
            </a:r>
            <a:endParaRPr lang="es-CO" b="1" i="1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8356324"/>
              </p:ext>
            </p:extLst>
          </p:nvPr>
        </p:nvGraphicFramePr>
        <p:xfrm>
          <a:off x="457200" y="1600200"/>
          <a:ext cx="8229600" cy="4925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4915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41000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76000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0802067"/>
              </p:ext>
            </p:extLst>
          </p:nvPr>
        </p:nvGraphicFramePr>
        <p:xfrm>
          <a:off x="457200" y="404664"/>
          <a:ext cx="822960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50725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0">
              <a:srgbClr val="5F5F5F"/>
            </a:gs>
            <a:gs pos="0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8829637"/>
              </p:ext>
            </p:extLst>
          </p:nvPr>
        </p:nvGraphicFramePr>
        <p:xfrm>
          <a:off x="457200" y="476672"/>
          <a:ext cx="8229600" cy="5649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8672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41000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76000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2691304"/>
              </p:ext>
            </p:extLst>
          </p:nvPr>
        </p:nvGraphicFramePr>
        <p:xfrm>
          <a:off x="457200" y="332656"/>
          <a:ext cx="8229600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3347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707222"/>
              </p:ext>
            </p:extLst>
          </p:nvPr>
        </p:nvGraphicFramePr>
        <p:xfrm>
          <a:off x="457200" y="332656"/>
          <a:ext cx="8229600" cy="57935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047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5347421"/>
              </p:ext>
            </p:extLst>
          </p:nvPr>
        </p:nvGraphicFramePr>
        <p:xfrm>
          <a:off x="457200" y="476672"/>
          <a:ext cx="8229600" cy="5649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2222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5113354"/>
              </p:ext>
            </p:extLst>
          </p:nvPr>
        </p:nvGraphicFramePr>
        <p:xfrm>
          <a:off x="457200" y="1600201"/>
          <a:ext cx="8229600" cy="3989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9604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90000"/>
          </a:bodyPr>
          <a:lstStyle/>
          <a:p>
            <a:r>
              <a:rPr lang="es-CO" dirty="0" smtClean="0"/>
              <a:t>El perdón de pecados, es un atributo exclusivo de Dios. </a:t>
            </a:r>
            <a:endParaRPr lang="es-CO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061834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7486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721</Words>
  <Application>Microsoft Office PowerPoint</Application>
  <PresentationFormat>Presentación en pantalla (4:3)</PresentationFormat>
  <Paragraphs>29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Tema de Office</vt:lpstr>
      <vt:lpstr>PUEDEN LOS SACERDOTES PERDONAR PECADOS</vt:lpstr>
      <vt:lpstr>PUEDEN LOS SACERDOTES PERDONAR PECADOS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El perdón de pecados, es un atributo exclusivo de Dios.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PUEDEN LOS SACERDOTES PERDONAR PECADOS</dc:title>
  <dc:creator>FAMILIA FIERRO CH</dc:creator>
  <cp:lastModifiedBy>TEMAS DE FE</cp:lastModifiedBy>
  <cp:revision>21</cp:revision>
  <dcterms:created xsi:type="dcterms:W3CDTF">2013-11-21T12:10:41Z</dcterms:created>
  <dcterms:modified xsi:type="dcterms:W3CDTF">2016-07-14T03:10:55Z</dcterms:modified>
</cp:coreProperties>
</file>